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3.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4.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6" r:id="rId1"/>
    <p:sldMasterId id="2147483680" r:id="rId2"/>
    <p:sldMasterId id="2147483696" r:id="rId3"/>
    <p:sldMasterId id="2147483712" r:id="rId4"/>
    <p:sldMasterId id="2147483734" r:id="rId5"/>
  </p:sldMasterIdLst>
  <p:notesMasterIdLst>
    <p:notesMasterId r:id="rId87"/>
  </p:notesMasterIdLst>
  <p:handoutMasterIdLst>
    <p:handoutMasterId r:id="rId88"/>
  </p:handoutMasterIdLst>
  <p:sldIdLst>
    <p:sldId id="678" r:id="rId6"/>
    <p:sldId id="680" r:id="rId7"/>
    <p:sldId id="391" r:id="rId8"/>
    <p:sldId id="681" r:id="rId9"/>
    <p:sldId id="682" r:id="rId10"/>
    <p:sldId id="683" r:id="rId11"/>
    <p:sldId id="280" r:id="rId12"/>
    <p:sldId id="566" r:id="rId13"/>
    <p:sldId id="569" r:id="rId14"/>
    <p:sldId id="571" r:id="rId15"/>
    <p:sldId id="572" r:id="rId16"/>
    <p:sldId id="573" r:id="rId17"/>
    <p:sldId id="396" r:id="rId18"/>
    <p:sldId id="568" r:id="rId19"/>
    <p:sldId id="570" r:id="rId20"/>
    <p:sldId id="684" r:id="rId21"/>
    <p:sldId id="686" r:id="rId22"/>
    <p:sldId id="685" r:id="rId23"/>
    <p:sldId id="687" r:id="rId24"/>
    <p:sldId id="688" r:id="rId25"/>
    <p:sldId id="689" r:id="rId26"/>
    <p:sldId id="690" r:id="rId27"/>
    <p:sldId id="691" r:id="rId28"/>
    <p:sldId id="692" r:id="rId29"/>
    <p:sldId id="693" r:id="rId30"/>
    <p:sldId id="694" r:id="rId31"/>
    <p:sldId id="695" r:id="rId32"/>
    <p:sldId id="696" r:id="rId33"/>
    <p:sldId id="697" r:id="rId34"/>
    <p:sldId id="698" r:id="rId35"/>
    <p:sldId id="699" r:id="rId36"/>
    <p:sldId id="717" r:id="rId37"/>
    <p:sldId id="700" r:id="rId38"/>
    <p:sldId id="701" r:id="rId39"/>
    <p:sldId id="702" r:id="rId40"/>
    <p:sldId id="703" r:id="rId41"/>
    <p:sldId id="710" r:id="rId42"/>
    <p:sldId id="711" r:id="rId43"/>
    <p:sldId id="712" r:id="rId44"/>
    <p:sldId id="713" r:id="rId45"/>
    <p:sldId id="714" r:id="rId46"/>
    <p:sldId id="715" r:id="rId47"/>
    <p:sldId id="716" r:id="rId48"/>
    <p:sldId id="718" r:id="rId49"/>
    <p:sldId id="705" r:id="rId50"/>
    <p:sldId id="706" r:id="rId51"/>
    <p:sldId id="707" r:id="rId52"/>
    <p:sldId id="708" r:id="rId53"/>
    <p:sldId id="591" r:id="rId54"/>
    <p:sldId id="592" r:id="rId55"/>
    <p:sldId id="593" r:id="rId56"/>
    <p:sldId id="709" r:id="rId57"/>
    <p:sldId id="595" r:id="rId58"/>
    <p:sldId id="596" r:id="rId59"/>
    <p:sldId id="597" r:id="rId60"/>
    <p:sldId id="728" r:id="rId61"/>
    <p:sldId id="598" r:id="rId62"/>
    <p:sldId id="599" r:id="rId63"/>
    <p:sldId id="600" r:id="rId64"/>
    <p:sldId id="641" r:id="rId65"/>
    <p:sldId id="645" r:id="rId66"/>
    <p:sldId id="704" r:id="rId67"/>
    <p:sldId id="601" r:id="rId68"/>
    <p:sldId id="602" r:id="rId69"/>
    <p:sldId id="603" r:id="rId70"/>
    <p:sldId id="604" r:id="rId71"/>
    <p:sldId id="605" r:id="rId72"/>
    <p:sldId id="606" r:id="rId73"/>
    <p:sldId id="607" r:id="rId74"/>
    <p:sldId id="608" r:id="rId75"/>
    <p:sldId id="649" r:id="rId76"/>
    <p:sldId id="719" r:id="rId77"/>
    <p:sldId id="720" r:id="rId78"/>
    <p:sldId id="721" r:id="rId79"/>
    <p:sldId id="722" r:id="rId80"/>
    <p:sldId id="723" r:id="rId81"/>
    <p:sldId id="724" r:id="rId82"/>
    <p:sldId id="726" r:id="rId83"/>
    <p:sldId id="725" r:id="rId84"/>
    <p:sldId id="727" r:id="rId85"/>
    <p:sldId id="533" r:id="rId86"/>
  </p:sldIdLst>
  <p:sldSz cx="14630400" cy="8229600"/>
  <p:notesSz cx="6858000" cy="9144000"/>
  <p:defaultTextStyle>
    <a:defPPr>
      <a:defRPr lang="en-US"/>
    </a:defPPr>
    <a:lvl1pPr marL="0" algn="l" defTabSz="1306025" rtl="0" eaLnBrk="1" latinLnBrk="0" hangingPunct="1">
      <a:defRPr sz="2600" kern="1200">
        <a:solidFill>
          <a:schemeClr val="tx1"/>
        </a:solidFill>
        <a:latin typeface="+mn-lt"/>
        <a:ea typeface="+mn-ea"/>
        <a:cs typeface="+mn-cs"/>
      </a:defRPr>
    </a:lvl1pPr>
    <a:lvl2pPr marL="653012" algn="l" defTabSz="1306025" rtl="0" eaLnBrk="1" latinLnBrk="0" hangingPunct="1">
      <a:defRPr sz="2600" kern="1200">
        <a:solidFill>
          <a:schemeClr val="tx1"/>
        </a:solidFill>
        <a:latin typeface="+mn-lt"/>
        <a:ea typeface="+mn-ea"/>
        <a:cs typeface="+mn-cs"/>
      </a:defRPr>
    </a:lvl2pPr>
    <a:lvl3pPr marL="1306025" algn="l" defTabSz="1306025" rtl="0" eaLnBrk="1" latinLnBrk="0" hangingPunct="1">
      <a:defRPr sz="2600" kern="1200">
        <a:solidFill>
          <a:schemeClr val="tx1"/>
        </a:solidFill>
        <a:latin typeface="+mn-lt"/>
        <a:ea typeface="+mn-ea"/>
        <a:cs typeface="+mn-cs"/>
      </a:defRPr>
    </a:lvl3pPr>
    <a:lvl4pPr marL="1959038" algn="l" defTabSz="1306025" rtl="0" eaLnBrk="1" latinLnBrk="0" hangingPunct="1">
      <a:defRPr sz="2600" kern="1200">
        <a:solidFill>
          <a:schemeClr val="tx1"/>
        </a:solidFill>
        <a:latin typeface="+mn-lt"/>
        <a:ea typeface="+mn-ea"/>
        <a:cs typeface="+mn-cs"/>
      </a:defRPr>
    </a:lvl4pPr>
    <a:lvl5pPr marL="2612051" algn="l" defTabSz="1306025" rtl="0" eaLnBrk="1" latinLnBrk="0" hangingPunct="1">
      <a:defRPr sz="2600" kern="1200">
        <a:solidFill>
          <a:schemeClr val="tx1"/>
        </a:solidFill>
        <a:latin typeface="+mn-lt"/>
        <a:ea typeface="+mn-ea"/>
        <a:cs typeface="+mn-cs"/>
      </a:defRPr>
    </a:lvl5pPr>
    <a:lvl6pPr marL="3265062" algn="l" defTabSz="1306025" rtl="0" eaLnBrk="1" latinLnBrk="0" hangingPunct="1">
      <a:defRPr sz="2600" kern="1200">
        <a:solidFill>
          <a:schemeClr val="tx1"/>
        </a:solidFill>
        <a:latin typeface="+mn-lt"/>
        <a:ea typeface="+mn-ea"/>
        <a:cs typeface="+mn-cs"/>
      </a:defRPr>
    </a:lvl6pPr>
    <a:lvl7pPr marL="3918074" algn="l" defTabSz="1306025" rtl="0" eaLnBrk="1" latinLnBrk="0" hangingPunct="1">
      <a:defRPr sz="2600" kern="1200">
        <a:solidFill>
          <a:schemeClr val="tx1"/>
        </a:solidFill>
        <a:latin typeface="+mn-lt"/>
        <a:ea typeface="+mn-ea"/>
        <a:cs typeface="+mn-cs"/>
      </a:defRPr>
    </a:lvl7pPr>
    <a:lvl8pPr marL="4571086" algn="l" defTabSz="1306025" rtl="0" eaLnBrk="1" latinLnBrk="0" hangingPunct="1">
      <a:defRPr sz="2600" kern="1200">
        <a:solidFill>
          <a:schemeClr val="tx1"/>
        </a:solidFill>
        <a:latin typeface="+mn-lt"/>
        <a:ea typeface="+mn-ea"/>
        <a:cs typeface="+mn-cs"/>
      </a:defRPr>
    </a:lvl8pPr>
    <a:lvl9pPr marL="5224097" algn="l" defTabSz="1306025" rtl="0" eaLnBrk="1" latinLnBrk="0" hangingPunct="1">
      <a:defRPr sz="26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592">
          <p15:clr>
            <a:srgbClr val="A4A3A4"/>
          </p15:clr>
        </p15:guide>
        <p15:guide id="2" pos="4608">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3333CC"/>
    <a:srgbClr val="3366CC"/>
    <a:srgbClr val="B40000"/>
    <a:srgbClr val="3F7FFF"/>
    <a:srgbClr val="7FA3CF"/>
    <a:srgbClr val="6F93DB"/>
    <a:srgbClr val="6D9EFF"/>
    <a:srgbClr val="538CFF"/>
    <a:srgbClr val="6699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192" autoAdjust="0"/>
    <p:restoredTop sz="94663"/>
  </p:normalViewPr>
  <p:slideViewPr>
    <p:cSldViewPr>
      <p:cViewPr varScale="1">
        <p:scale>
          <a:sx n="52" d="100"/>
          <a:sy n="52" d="100"/>
        </p:scale>
        <p:origin x="1368" y="43"/>
      </p:cViewPr>
      <p:guideLst>
        <p:guide orient="horz" pos="2592"/>
        <p:guide pos="4608"/>
      </p:guideLst>
    </p:cSldViewPr>
  </p:slideViewPr>
  <p:notesTextViewPr>
    <p:cViewPr>
      <p:scale>
        <a:sx n="100" d="100"/>
        <a:sy n="100" d="100"/>
      </p:scale>
      <p:origin x="0" y="0"/>
    </p:cViewPr>
  </p:notesTextViewPr>
  <p:sorterViewPr>
    <p:cViewPr>
      <p:scale>
        <a:sx n="66" d="100"/>
        <a:sy n="66" d="100"/>
      </p:scale>
      <p:origin x="0" y="0"/>
    </p:cViewPr>
  </p:sorterViewPr>
  <p:notesViewPr>
    <p:cSldViewPr snapToObjects="1">
      <p:cViewPr varScale="1">
        <p:scale>
          <a:sx n="55" d="100"/>
          <a:sy n="55" d="100"/>
        </p:scale>
        <p:origin x="-2562" y="-10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slide" Target="slides/slide79.xml"/><Relationship Id="rId89" Type="http://schemas.openxmlformats.org/officeDocument/2006/relationships/presProps" Target="presProps.xml"/><Relationship Id="rId16" Type="http://schemas.openxmlformats.org/officeDocument/2006/relationships/slide" Target="slides/slide11.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5" Type="http://schemas.openxmlformats.org/officeDocument/2006/relationships/slideMaster" Target="slideMasters/slideMaster5.xml"/><Relationship Id="rId90" Type="http://schemas.openxmlformats.org/officeDocument/2006/relationships/viewProps" Target="viewProps.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77" Type="http://schemas.openxmlformats.org/officeDocument/2006/relationships/slide" Target="slides/slide72.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80" Type="http://schemas.openxmlformats.org/officeDocument/2006/relationships/slide" Target="slides/slide75.xml"/><Relationship Id="rId85" Type="http://schemas.openxmlformats.org/officeDocument/2006/relationships/slide" Target="slides/slide80.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83" Type="http://schemas.openxmlformats.org/officeDocument/2006/relationships/slide" Target="slides/slide78.xml"/><Relationship Id="rId88" Type="http://schemas.openxmlformats.org/officeDocument/2006/relationships/handoutMaster" Target="handoutMasters/handoutMaster1.xml"/><Relationship Id="rId9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slide" Target="slides/slide81.xml"/><Relationship Id="rId4" Type="http://schemas.openxmlformats.org/officeDocument/2006/relationships/slideMaster" Target="slideMasters/slideMaster4.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tableStyles" Target="tableStyles.xml"/><Relationship Id="rId2" Type="http://schemas.openxmlformats.org/officeDocument/2006/relationships/slideMaster" Target="slideMasters/slideMaster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notesMaster" Target="notesMasters/notesMaster1.xml"/><Relationship Id="rId61" Type="http://schemas.openxmlformats.org/officeDocument/2006/relationships/slide" Target="slides/slide56.xml"/><Relationship Id="rId82" Type="http://schemas.openxmlformats.org/officeDocument/2006/relationships/slide" Target="slides/slide77.xml"/><Relationship Id="rId19" Type="http://schemas.openxmlformats.org/officeDocument/2006/relationships/slide" Target="slides/slide1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B41BA8F-B7DC-45A3-AFFD-03830885C085}" type="datetimeFigureOut">
              <a:rPr lang="en-US" smtClean="0"/>
              <a:pPr/>
              <a:t>6/24/2025</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D5E2971-31FD-4EE6-9EF4-5A6A380B3629}" type="slidenum">
              <a:rPr lang="en-US" smtClean="0"/>
              <a:pPr/>
              <a:t>‹#›</a:t>
            </a:fld>
            <a:endParaRPr lang="en-US"/>
          </a:p>
        </p:txBody>
      </p:sp>
    </p:spTree>
    <p:extLst>
      <p:ext uri="{BB962C8B-B14F-4D97-AF65-F5344CB8AC3E}">
        <p14:creationId xmlns:p14="http://schemas.microsoft.com/office/powerpoint/2010/main" val="124006093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D49FADA-C8A6-41CB-80FD-8226B17F134F}" type="datetimeFigureOut">
              <a:rPr lang="en-US" smtClean="0"/>
              <a:pPr/>
              <a:t>6/24/2025</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3E01517-4172-4077-848B-2264E0EA59BA}" type="slidenum">
              <a:rPr lang="en-US" smtClean="0"/>
              <a:pPr/>
              <a:t>‹#›</a:t>
            </a:fld>
            <a:endParaRPr lang="en-US"/>
          </a:p>
        </p:txBody>
      </p:sp>
    </p:spTree>
    <p:extLst>
      <p:ext uri="{BB962C8B-B14F-4D97-AF65-F5344CB8AC3E}">
        <p14:creationId xmlns:p14="http://schemas.microsoft.com/office/powerpoint/2010/main" val="1663916623"/>
      </p:ext>
    </p:extLst>
  </p:cSld>
  <p:clrMap bg1="lt1" tx1="dk1" bg2="lt2" tx2="dk2" accent1="accent1" accent2="accent2" accent3="accent3" accent4="accent4" accent5="accent5" accent6="accent6" hlink="hlink" folHlink="folHlink"/>
  <p:notesStyle>
    <a:lvl1pPr marL="0" algn="l" defTabSz="914263" rtl="0" eaLnBrk="1" latinLnBrk="0" hangingPunct="1">
      <a:defRPr sz="1100" kern="1200">
        <a:solidFill>
          <a:schemeClr val="tx1"/>
        </a:solidFill>
        <a:latin typeface="+mn-lt"/>
        <a:ea typeface="+mn-ea"/>
        <a:cs typeface="+mn-cs"/>
      </a:defRPr>
    </a:lvl1pPr>
    <a:lvl2pPr marL="457131" algn="l" defTabSz="914263" rtl="0" eaLnBrk="1" latinLnBrk="0" hangingPunct="1">
      <a:defRPr sz="1100" kern="1200">
        <a:solidFill>
          <a:schemeClr val="tx1"/>
        </a:solidFill>
        <a:latin typeface="+mn-lt"/>
        <a:ea typeface="+mn-ea"/>
        <a:cs typeface="+mn-cs"/>
      </a:defRPr>
    </a:lvl2pPr>
    <a:lvl3pPr marL="914263" algn="l" defTabSz="914263" rtl="0" eaLnBrk="1" latinLnBrk="0" hangingPunct="1">
      <a:defRPr sz="1100" kern="1200">
        <a:solidFill>
          <a:schemeClr val="tx1"/>
        </a:solidFill>
        <a:latin typeface="+mn-lt"/>
        <a:ea typeface="+mn-ea"/>
        <a:cs typeface="+mn-cs"/>
      </a:defRPr>
    </a:lvl3pPr>
    <a:lvl4pPr marL="1371394" algn="l" defTabSz="914263" rtl="0" eaLnBrk="1" latinLnBrk="0" hangingPunct="1">
      <a:defRPr sz="1100" kern="1200">
        <a:solidFill>
          <a:schemeClr val="tx1"/>
        </a:solidFill>
        <a:latin typeface="+mn-lt"/>
        <a:ea typeface="+mn-ea"/>
        <a:cs typeface="+mn-cs"/>
      </a:defRPr>
    </a:lvl4pPr>
    <a:lvl5pPr marL="1828526" algn="l" defTabSz="914263" rtl="0" eaLnBrk="1" latinLnBrk="0" hangingPunct="1">
      <a:defRPr sz="1100" kern="1200">
        <a:solidFill>
          <a:schemeClr val="tx1"/>
        </a:solidFill>
        <a:latin typeface="+mn-lt"/>
        <a:ea typeface="+mn-ea"/>
        <a:cs typeface="+mn-cs"/>
      </a:defRPr>
    </a:lvl5pPr>
    <a:lvl6pPr marL="2285657" algn="l" defTabSz="914263" rtl="0" eaLnBrk="1" latinLnBrk="0" hangingPunct="1">
      <a:defRPr sz="1100" kern="1200">
        <a:solidFill>
          <a:schemeClr val="tx1"/>
        </a:solidFill>
        <a:latin typeface="+mn-lt"/>
        <a:ea typeface="+mn-ea"/>
        <a:cs typeface="+mn-cs"/>
      </a:defRPr>
    </a:lvl6pPr>
    <a:lvl7pPr marL="2742789" algn="l" defTabSz="914263" rtl="0" eaLnBrk="1" latinLnBrk="0" hangingPunct="1">
      <a:defRPr sz="1100" kern="1200">
        <a:solidFill>
          <a:schemeClr val="tx1"/>
        </a:solidFill>
        <a:latin typeface="+mn-lt"/>
        <a:ea typeface="+mn-ea"/>
        <a:cs typeface="+mn-cs"/>
      </a:defRPr>
    </a:lvl7pPr>
    <a:lvl8pPr marL="3199920" algn="l" defTabSz="914263" rtl="0" eaLnBrk="1" latinLnBrk="0" hangingPunct="1">
      <a:defRPr sz="1100" kern="1200">
        <a:solidFill>
          <a:schemeClr val="tx1"/>
        </a:solidFill>
        <a:latin typeface="+mn-lt"/>
        <a:ea typeface="+mn-ea"/>
        <a:cs typeface="+mn-cs"/>
      </a:defRPr>
    </a:lvl8pPr>
    <a:lvl9pPr marL="3657051" algn="l" defTabSz="914263" rtl="0" eaLnBrk="1" latinLnBrk="0" hangingPunct="1">
      <a:defRPr sz="11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3E01517-4172-4077-848B-2264E0EA59BA}" type="slidenum">
              <a:rPr lang="en-US" smtClean="0"/>
              <a:pPr/>
              <a:t>2</a:t>
            </a:fld>
            <a:endParaRPr lang="en-US"/>
          </a:p>
        </p:txBody>
      </p:sp>
    </p:spTree>
    <p:extLst>
      <p:ext uri="{BB962C8B-B14F-4D97-AF65-F5344CB8AC3E}">
        <p14:creationId xmlns:p14="http://schemas.microsoft.com/office/powerpoint/2010/main" val="36902469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3E01517-4172-4077-848B-2264E0EA59BA}" type="slidenum">
              <a:rPr lang="en-US" smtClean="0"/>
              <a:pPr/>
              <a:t>3</a:t>
            </a:fld>
            <a:endParaRPr lang="en-US"/>
          </a:p>
        </p:txBody>
      </p:sp>
    </p:spTree>
    <p:extLst>
      <p:ext uri="{BB962C8B-B14F-4D97-AF65-F5344CB8AC3E}">
        <p14:creationId xmlns:p14="http://schemas.microsoft.com/office/powerpoint/2010/main" val="10516513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3E01517-4172-4077-848B-2264E0EA59BA}" type="slidenum">
              <a:rPr lang="en-US" smtClean="0"/>
              <a:pPr/>
              <a:t>8</a:t>
            </a:fld>
            <a:endParaRPr lang="en-US"/>
          </a:p>
        </p:txBody>
      </p:sp>
    </p:spTree>
    <p:extLst>
      <p:ext uri="{BB962C8B-B14F-4D97-AF65-F5344CB8AC3E}">
        <p14:creationId xmlns:p14="http://schemas.microsoft.com/office/powerpoint/2010/main" val="12554467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3E01517-4172-4077-848B-2264E0EA59BA}" type="slidenum">
              <a:rPr lang="en-US" smtClean="0"/>
              <a:pPr/>
              <a:t>9</a:t>
            </a:fld>
            <a:endParaRPr lang="en-US"/>
          </a:p>
        </p:txBody>
      </p:sp>
    </p:spTree>
    <p:extLst>
      <p:ext uri="{BB962C8B-B14F-4D97-AF65-F5344CB8AC3E}">
        <p14:creationId xmlns:p14="http://schemas.microsoft.com/office/powerpoint/2010/main" val="40328998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3E01517-4172-4077-848B-2264E0EA59BA}" type="slidenum">
              <a:rPr lang="en-US" smtClean="0"/>
              <a:pPr/>
              <a:t>13</a:t>
            </a:fld>
            <a:endParaRPr lang="en-US"/>
          </a:p>
        </p:txBody>
      </p:sp>
    </p:spTree>
    <p:extLst>
      <p:ext uri="{BB962C8B-B14F-4D97-AF65-F5344CB8AC3E}">
        <p14:creationId xmlns:p14="http://schemas.microsoft.com/office/powerpoint/2010/main" val="28943208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3E01517-4172-4077-848B-2264E0EA59BA}" type="slidenum">
              <a:rPr lang="en-US" smtClean="0"/>
              <a:pPr/>
              <a:t>14</a:t>
            </a:fld>
            <a:endParaRPr lang="en-US"/>
          </a:p>
        </p:txBody>
      </p:sp>
    </p:spTree>
    <p:extLst>
      <p:ext uri="{BB962C8B-B14F-4D97-AF65-F5344CB8AC3E}">
        <p14:creationId xmlns:p14="http://schemas.microsoft.com/office/powerpoint/2010/main" val="39688846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3E01517-4172-4077-848B-2264E0EA59BA}" type="slidenum">
              <a:rPr lang="en-US" smtClean="0"/>
              <a:pPr/>
              <a:t>15</a:t>
            </a:fld>
            <a:endParaRPr lang="en-US"/>
          </a:p>
        </p:txBody>
      </p:sp>
    </p:spTree>
    <p:extLst>
      <p:ext uri="{BB962C8B-B14F-4D97-AF65-F5344CB8AC3E}">
        <p14:creationId xmlns:p14="http://schemas.microsoft.com/office/powerpoint/2010/main" val="10119586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jpeg"/><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jpeg"/><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jpeg"/><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jpeg"/><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9.png"/><Relationship Id="rId7" Type="http://schemas.openxmlformats.org/officeDocument/2006/relationships/image" Target="../media/image4.png"/><Relationship Id="rId2" Type="http://schemas.openxmlformats.org/officeDocument/2006/relationships/image" Target="../media/image8.jpe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jpeg"/><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jpeg"/><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4.jpeg"/><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9.png"/><Relationship Id="rId7" Type="http://schemas.openxmlformats.org/officeDocument/2006/relationships/image" Target="../media/image4.png"/><Relationship Id="rId2" Type="http://schemas.openxmlformats.org/officeDocument/2006/relationships/image" Target="../media/image10.jpe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White">
    <p:spTree>
      <p:nvGrpSpPr>
        <p:cNvPr id="1" name=""/>
        <p:cNvGrpSpPr/>
        <p:nvPr/>
      </p:nvGrpSpPr>
      <p:grpSpPr>
        <a:xfrm>
          <a:off x="0" y="0"/>
          <a:ext cx="0" cy="0"/>
          <a:chOff x="0" y="0"/>
          <a:chExt cx="0" cy="0"/>
        </a:xfrm>
      </p:grpSpPr>
      <p:sp>
        <p:nvSpPr>
          <p:cNvPr id="10" name="Rectangle 9"/>
          <p:cNvSpPr/>
          <p:nvPr userDrawn="1"/>
        </p:nvSpPr>
        <p:spPr bwMode="auto">
          <a:xfrm>
            <a:off x="0" y="0"/>
            <a:ext cx="14630400" cy="8229600"/>
          </a:xfrm>
          <a:prstGeom prst="rect">
            <a:avLst/>
          </a:prstGeom>
          <a:solidFill>
            <a:schemeClr val="bg1">
              <a:alpha val="49000"/>
            </a:schemeClr>
          </a:solidFill>
          <a:ln w="38100"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a typeface="Arial" charset="0"/>
              <a:cs typeface="Arial" charset="0"/>
            </a:endParaRPr>
          </a:p>
        </p:txBody>
      </p:sp>
      <p:sp>
        <p:nvSpPr>
          <p:cNvPr id="22" name="Title 1">
            <a:extLst>
              <a:ext uri="{FF2B5EF4-FFF2-40B4-BE49-F238E27FC236}">
                <a16:creationId xmlns:a16="http://schemas.microsoft.com/office/drawing/2014/main" id="{95547862-8F6A-BC48-853E-7BF0F3AB5234}"/>
              </a:ext>
            </a:extLst>
          </p:cNvPr>
          <p:cNvSpPr>
            <a:spLocks noGrp="1"/>
          </p:cNvSpPr>
          <p:nvPr>
            <p:ph type="title" hasCustomPrompt="1"/>
          </p:nvPr>
        </p:nvSpPr>
        <p:spPr bwMode="gray">
          <a:xfrm>
            <a:off x="1270264" y="2516375"/>
            <a:ext cx="10829879" cy="2100114"/>
          </a:xfrm>
          <a:prstGeom prst="rect">
            <a:avLst/>
          </a:prstGeom>
        </p:spPr>
        <p:txBody>
          <a:bodyPr lIns="109728" tIns="54864" rIns="109728" bIns="54864" anchor="ctr"/>
          <a:lstStyle>
            <a:lvl1pPr algn="l">
              <a:defRPr sz="4800" spc="0" baseline="0">
                <a:solidFill>
                  <a:schemeClr val="bg2">
                    <a:lumMod val="10000"/>
                  </a:schemeClr>
                </a:solidFill>
                <a:latin typeface="Roboto Medium" pitchFamily="2" charset="0"/>
                <a:ea typeface="Roboto Medium" pitchFamily="2" charset="0"/>
                <a:cs typeface="Roboto Medium" pitchFamily="2" charset="0"/>
              </a:defRPr>
            </a:lvl1pPr>
          </a:lstStyle>
          <a:p>
            <a:r>
              <a:rPr lang="en-NZ" dirty="0"/>
              <a:t>TITLE</a:t>
            </a:r>
            <a:br>
              <a:rPr lang="en-NZ" dirty="0"/>
            </a:br>
            <a:r>
              <a:rPr lang="en-NZ" dirty="0"/>
              <a:t>OF </a:t>
            </a:r>
            <a:br>
              <a:rPr lang="en-NZ" dirty="0"/>
            </a:br>
            <a:r>
              <a:rPr lang="en-NZ" dirty="0"/>
              <a:t>PRESENTATION</a:t>
            </a:r>
          </a:p>
        </p:txBody>
      </p:sp>
      <p:sp>
        <p:nvSpPr>
          <p:cNvPr id="23" name="Text Placeholder 2">
            <a:extLst>
              <a:ext uri="{FF2B5EF4-FFF2-40B4-BE49-F238E27FC236}">
                <a16:creationId xmlns:a16="http://schemas.microsoft.com/office/drawing/2014/main" id="{AC21DD09-D74B-6A41-995D-4EFFC7616AA9}"/>
              </a:ext>
            </a:extLst>
          </p:cNvPr>
          <p:cNvSpPr>
            <a:spLocks noGrp="1"/>
          </p:cNvSpPr>
          <p:nvPr>
            <p:ph type="body" sz="quarter" idx="10" hasCustomPrompt="1"/>
          </p:nvPr>
        </p:nvSpPr>
        <p:spPr bwMode="gray">
          <a:xfrm>
            <a:off x="1255887" y="4923081"/>
            <a:ext cx="8106859" cy="489584"/>
          </a:xfrm>
          <a:prstGeom prst="rect">
            <a:avLst/>
          </a:prstGeom>
        </p:spPr>
        <p:txBody>
          <a:bodyPr lIns="109728" tIns="54864" rIns="109728" bIns="54864" anchor="ctr"/>
          <a:lstStyle>
            <a:lvl1pPr marL="0" marR="0" indent="0" algn="l" defTabSz="1097280" rtl="0" eaLnBrk="1" fontAlgn="auto" latinLnBrk="0" hangingPunct="1">
              <a:lnSpc>
                <a:spcPct val="100000"/>
              </a:lnSpc>
              <a:spcBef>
                <a:spcPts val="0"/>
              </a:spcBef>
              <a:spcAft>
                <a:spcPts val="0"/>
              </a:spcAft>
              <a:buClrTx/>
              <a:buSzTx/>
              <a:buFontTx/>
              <a:buNone/>
              <a:tabLst/>
              <a:defRPr lang="en-NZ" sz="3000" kern="1200" spc="480" baseline="0" dirty="0">
                <a:solidFill>
                  <a:schemeClr val="bg2">
                    <a:lumMod val="10000"/>
                  </a:schemeClr>
                </a:solidFill>
                <a:latin typeface="Roboto Medium" pitchFamily="2" charset="0"/>
                <a:ea typeface="Roboto Medium" pitchFamily="2" charset="0"/>
                <a:cs typeface="Roboto Medium" pitchFamily="2" charset="0"/>
              </a:defRPr>
            </a:lvl1pPr>
          </a:lstStyle>
          <a:p>
            <a:r>
              <a:rPr lang="en-NZ" dirty="0"/>
              <a:t>Department and Division</a:t>
            </a:r>
          </a:p>
        </p:txBody>
      </p:sp>
      <p:sp>
        <p:nvSpPr>
          <p:cNvPr id="24" name="Text Placeholder 3">
            <a:extLst>
              <a:ext uri="{FF2B5EF4-FFF2-40B4-BE49-F238E27FC236}">
                <a16:creationId xmlns:a16="http://schemas.microsoft.com/office/drawing/2014/main" id="{5C1AED7A-5027-0946-AA64-E69562BB4602}"/>
              </a:ext>
            </a:extLst>
          </p:cNvPr>
          <p:cNvSpPr>
            <a:spLocks noGrp="1"/>
          </p:cNvSpPr>
          <p:nvPr>
            <p:ph type="body" sz="quarter" idx="11" hasCustomPrompt="1"/>
          </p:nvPr>
        </p:nvSpPr>
        <p:spPr bwMode="gray">
          <a:xfrm>
            <a:off x="1252120" y="6436743"/>
            <a:ext cx="8106859" cy="489584"/>
          </a:xfrm>
          <a:prstGeom prst="rect">
            <a:avLst/>
          </a:prstGeom>
        </p:spPr>
        <p:txBody>
          <a:bodyPr lIns="109728" tIns="54864" rIns="109728" bIns="54864" anchor="ctr"/>
          <a:lstStyle>
            <a:lvl1pPr marL="0" indent="0">
              <a:buNone/>
              <a:defRPr sz="2400">
                <a:solidFill>
                  <a:schemeClr val="bg2">
                    <a:lumMod val="10000"/>
                  </a:schemeClr>
                </a:solidFill>
                <a:latin typeface="Roboto Medium" pitchFamily="2" charset="0"/>
                <a:ea typeface="Roboto Medium" pitchFamily="2" charset="0"/>
              </a:defRPr>
            </a:lvl1pPr>
          </a:lstStyle>
          <a:p>
            <a:r>
              <a:rPr lang="en-NZ" altLang="ja-JP" dirty="0" err="1"/>
              <a:t>dd</a:t>
            </a:r>
            <a:r>
              <a:rPr lang="en-NZ" altLang="ja-JP" dirty="0"/>
              <a:t>/mm/</a:t>
            </a:r>
            <a:r>
              <a:rPr lang="en-NZ" altLang="ja-JP" dirty="0" err="1"/>
              <a:t>yy</a:t>
            </a:r>
            <a:endParaRPr lang="en-NZ" altLang="ja-JP" dirty="0"/>
          </a:p>
        </p:txBody>
      </p:sp>
      <p:sp>
        <p:nvSpPr>
          <p:cNvPr id="25" name="Text Placeholder 2">
            <a:extLst>
              <a:ext uri="{FF2B5EF4-FFF2-40B4-BE49-F238E27FC236}">
                <a16:creationId xmlns:a16="http://schemas.microsoft.com/office/drawing/2014/main" id="{B918CFE5-7401-9141-852A-F872961E9542}"/>
              </a:ext>
            </a:extLst>
          </p:cNvPr>
          <p:cNvSpPr>
            <a:spLocks noGrp="1"/>
          </p:cNvSpPr>
          <p:nvPr>
            <p:ph type="body" sz="quarter" idx="14" hasCustomPrompt="1"/>
          </p:nvPr>
        </p:nvSpPr>
        <p:spPr bwMode="gray">
          <a:xfrm>
            <a:off x="1255887" y="5689725"/>
            <a:ext cx="8106859" cy="489584"/>
          </a:xfrm>
          <a:prstGeom prst="rect">
            <a:avLst/>
          </a:prstGeom>
        </p:spPr>
        <p:txBody>
          <a:bodyPr lIns="109728" tIns="54864" rIns="109728" bIns="54864" anchor="ctr"/>
          <a:lstStyle>
            <a:lvl1pPr marL="0" marR="0" indent="0" algn="l" defTabSz="1097280" rtl="0" eaLnBrk="1" fontAlgn="auto" latinLnBrk="0" hangingPunct="1">
              <a:lnSpc>
                <a:spcPct val="100000"/>
              </a:lnSpc>
              <a:spcBef>
                <a:spcPts val="0"/>
              </a:spcBef>
              <a:spcAft>
                <a:spcPts val="0"/>
              </a:spcAft>
              <a:buClrTx/>
              <a:buSzTx/>
              <a:buFontTx/>
              <a:buNone/>
              <a:tabLst/>
              <a:defRPr lang="en-NZ" sz="3000" kern="1200" spc="480" baseline="0" dirty="0">
                <a:solidFill>
                  <a:schemeClr val="bg2">
                    <a:lumMod val="10000"/>
                  </a:schemeClr>
                </a:solidFill>
                <a:latin typeface="Roboto Medium" pitchFamily="2" charset="0"/>
                <a:ea typeface="Roboto Medium" pitchFamily="2" charset="0"/>
                <a:cs typeface="Roboto Medium" pitchFamily="2" charset="0"/>
              </a:defRPr>
            </a:lvl1pPr>
          </a:lstStyle>
          <a:p>
            <a:r>
              <a:rPr lang="en-NZ" dirty="0"/>
              <a:t>Presenters Name</a:t>
            </a:r>
          </a:p>
        </p:txBody>
      </p:sp>
      <p:sp>
        <p:nvSpPr>
          <p:cNvPr id="26" name="Rectangle 25">
            <a:extLst>
              <a:ext uri="{FF2B5EF4-FFF2-40B4-BE49-F238E27FC236}">
                <a16:creationId xmlns:a16="http://schemas.microsoft.com/office/drawing/2014/main" id="{0DD6F9D5-0A6C-A342-B1B0-8A5561580C6F}"/>
              </a:ext>
            </a:extLst>
          </p:cNvPr>
          <p:cNvSpPr/>
          <p:nvPr userDrawn="1"/>
        </p:nvSpPr>
        <p:spPr>
          <a:xfrm>
            <a:off x="1033483" y="2536762"/>
            <a:ext cx="102072" cy="2079727"/>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9728" tIns="54864" rIns="109728" bIns="54864" rtlCol="0" anchor="ctr"/>
          <a:lstStyle/>
          <a:p>
            <a:pPr algn="ctr"/>
            <a:endParaRPr lang="en-US">
              <a:solidFill>
                <a:schemeClr val="bg2">
                  <a:lumMod val="10000"/>
                </a:schemeClr>
              </a:solidFill>
              <a:latin typeface="Roboto Medium" pitchFamily="2" charset="0"/>
              <a:ea typeface="Roboto Medium" pitchFamily="2" charset="0"/>
            </a:endParaRPr>
          </a:p>
        </p:txBody>
      </p:sp>
      <p:sp>
        <p:nvSpPr>
          <p:cNvPr id="12" name="Picture Placeholder 2">
            <a:extLst>
              <a:ext uri="{FF2B5EF4-FFF2-40B4-BE49-F238E27FC236}">
                <a16:creationId xmlns:a16="http://schemas.microsoft.com/office/drawing/2014/main" id="{6C96D411-367F-DE44-B86F-24693F081E88}"/>
              </a:ext>
            </a:extLst>
          </p:cNvPr>
          <p:cNvSpPr>
            <a:spLocks noGrp="1"/>
          </p:cNvSpPr>
          <p:nvPr>
            <p:ph type="pic" sz="quarter" idx="15"/>
          </p:nvPr>
        </p:nvSpPr>
        <p:spPr>
          <a:xfrm>
            <a:off x="0" y="0"/>
            <a:ext cx="14630400" cy="8229600"/>
          </a:xfrm>
          <a:prstGeom prst="rect">
            <a:avLst/>
          </a:prstGeom>
        </p:spPr>
        <p:txBody>
          <a:bodyPr lIns="109728" tIns="54864" rIns="109728" bIns="54864"/>
          <a:lstStyle>
            <a:lvl1pPr algn="l">
              <a:defRPr>
                <a:latin typeface="Roboto Medium" pitchFamily="2" charset="0"/>
                <a:ea typeface="Roboto Medium" pitchFamily="2" charset="0"/>
              </a:defRPr>
            </a:lvl1pPr>
          </a:lstStyle>
          <a:p>
            <a:r>
              <a:rPr lang="en-US"/>
              <a:t>Click icon to add picture</a:t>
            </a:r>
            <a:endParaRPr lang="en-US" dirty="0"/>
          </a:p>
        </p:txBody>
      </p:sp>
      <p:grpSp>
        <p:nvGrpSpPr>
          <p:cNvPr id="17" name="Group 16">
            <a:extLst>
              <a:ext uri="{FF2B5EF4-FFF2-40B4-BE49-F238E27FC236}">
                <a16:creationId xmlns:a16="http://schemas.microsoft.com/office/drawing/2014/main" id="{5AFE99A1-F019-42EF-A6DD-FBA9CE0E5FB1}"/>
              </a:ext>
            </a:extLst>
          </p:cNvPr>
          <p:cNvGrpSpPr/>
          <p:nvPr userDrawn="1"/>
        </p:nvGrpSpPr>
        <p:grpSpPr>
          <a:xfrm>
            <a:off x="10987608" y="240670"/>
            <a:ext cx="3243432" cy="1349912"/>
            <a:chOff x="10616154" y="97913"/>
            <a:chExt cx="3619726" cy="1349912"/>
          </a:xfrm>
        </p:grpSpPr>
        <p:pic>
          <p:nvPicPr>
            <p:cNvPr id="18" name="Picture 2" descr="NIRF — SAVEETHA SCHOOL OF MANAGEMENT">
              <a:extLst>
                <a:ext uri="{FF2B5EF4-FFF2-40B4-BE49-F238E27FC236}">
                  <a16:creationId xmlns:a16="http://schemas.microsoft.com/office/drawing/2014/main" id="{9B00A4D8-FB36-4B42-882E-EE775CC50F6E}"/>
                </a:ext>
              </a:extLst>
            </p:cNvPr>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l="27517" t="4377" r="28922" b="7151"/>
            <a:stretch/>
          </p:blipFill>
          <p:spPr bwMode="auto">
            <a:xfrm>
              <a:off x="12122688" y="97913"/>
              <a:ext cx="843474" cy="592257"/>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Bharath University - Top University In India">
              <a:extLst>
                <a:ext uri="{FF2B5EF4-FFF2-40B4-BE49-F238E27FC236}">
                  <a16:creationId xmlns:a16="http://schemas.microsoft.com/office/drawing/2014/main" id="{8CF62A35-8903-4AEE-9045-1FA034AB8A07}"/>
                </a:ext>
              </a:extLst>
            </p:cNvPr>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10737939" y="182966"/>
              <a:ext cx="1158298" cy="430887"/>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6" descr="CREDISAPP for Ratings - Eloit">
              <a:extLst>
                <a:ext uri="{FF2B5EF4-FFF2-40B4-BE49-F238E27FC236}">
                  <a16:creationId xmlns:a16="http://schemas.microsoft.com/office/drawing/2014/main" id="{4EC4255E-9275-4645-A3F8-21419123E0ED}"/>
                </a:ext>
              </a:extLst>
            </p:cNvPr>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13072901" y="114292"/>
              <a:ext cx="1155067" cy="575878"/>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8" descr="MHRD | Innovation Cell - Home">
              <a:extLst>
                <a:ext uri="{FF2B5EF4-FFF2-40B4-BE49-F238E27FC236}">
                  <a16:creationId xmlns:a16="http://schemas.microsoft.com/office/drawing/2014/main" id="{E6BC1D26-C603-41F7-A77B-3E57CF81C4C7}"/>
                </a:ext>
              </a:extLst>
            </p:cNvPr>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10616154" y="789734"/>
              <a:ext cx="1857797" cy="658091"/>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10" descr="Institution's Innovation Council | MHRD">
              <a:extLst>
                <a:ext uri="{FF2B5EF4-FFF2-40B4-BE49-F238E27FC236}">
                  <a16:creationId xmlns:a16="http://schemas.microsoft.com/office/drawing/2014/main" id="{36AC505C-EAFA-4C95-8784-8D5ACB655BDA}"/>
                </a:ext>
              </a:extLst>
            </p:cNvPr>
            <p:cNvPicPr>
              <a:picLocks noChangeAspect="1" noChangeArrowheads="1"/>
            </p:cNvPicPr>
            <p:nvPr userDrawn="1"/>
          </p:nvPicPr>
          <p:blipFill rotWithShape="1">
            <a:blip r:embed="rId6" cstate="print">
              <a:extLst>
                <a:ext uri="{28A0092B-C50C-407E-A947-70E740481C1C}">
                  <a14:useLocalDpi xmlns:a14="http://schemas.microsoft.com/office/drawing/2010/main" val="0"/>
                </a:ext>
              </a:extLst>
            </a:blip>
            <a:srcRect l="8879" t="20721" r="8879" b="24346"/>
            <a:stretch/>
          </p:blipFill>
          <p:spPr bwMode="auto">
            <a:xfrm>
              <a:off x="12886182" y="774201"/>
              <a:ext cx="1349698" cy="63758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9" name="Group 28"/>
          <p:cNvGrpSpPr/>
          <p:nvPr userDrawn="1"/>
        </p:nvGrpSpPr>
        <p:grpSpPr>
          <a:xfrm>
            <a:off x="749519" y="0"/>
            <a:ext cx="3562350" cy="1844902"/>
            <a:chOff x="234198" y="-186320"/>
            <a:chExt cx="3562350" cy="1844902"/>
          </a:xfrm>
        </p:grpSpPr>
        <p:pic>
          <p:nvPicPr>
            <p:cNvPr id="30" name="Picture 2" descr="C:\Users\Admin\Downloads\Logo-01.png">
              <a:extLst>
                <a:ext uri="{FF2B5EF4-FFF2-40B4-BE49-F238E27FC236}">
                  <a16:creationId xmlns:a16="http://schemas.microsoft.com/office/drawing/2014/main" id="{02D2B4F4-68F7-46EA-BCC3-13F31ABED52C}"/>
                </a:ext>
              </a:extLst>
            </p:cNvPr>
            <p:cNvPicPr>
              <a:picLocks noChangeAspect="1" noChangeArrowheads="1"/>
            </p:cNvPicPr>
            <p:nvPr userDrawn="1"/>
          </p:nvPicPr>
          <p:blipFill>
            <a:blip r:embed="rId7"/>
            <a:srcRect/>
            <a:stretch>
              <a:fillRect/>
            </a:stretch>
          </p:blipFill>
          <p:spPr bwMode="auto">
            <a:xfrm>
              <a:off x="234198" y="-186320"/>
              <a:ext cx="3562350" cy="1776902"/>
            </a:xfrm>
            <a:prstGeom prst="rect">
              <a:avLst/>
            </a:prstGeom>
            <a:noFill/>
          </p:spPr>
        </p:pic>
        <p:cxnSp>
          <p:nvCxnSpPr>
            <p:cNvPr id="31" name="Straight Connector 30">
              <a:extLst>
                <a:ext uri="{FF2B5EF4-FFF2-40B4-BE49-F238E27FC236}">
                  <a16:creationId xmlns:a16="http://schemas.microsoft.com/office/drawing/2014/main" id="{F1818976-698C-4B2D-82CF-4C7F8843B80D}"/>
                </a:ext>
              </a:extLst>
            </p:cNvPr>
            <p:cNvCxnSpPr/>
            <p:nvPr userDrawn="1"/>
          </p:nvCxnSpPr>
          <p:spPr>
            <a:xfrm flipH="1">
              <a:off x="399360" y="1227695"/>
              <a:ext cx="3312368" cy="0"/>
            </a:xfrm>
            <a:prstGeom prst="line">
              <a:avLst/>
            </a:prstGeom>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ACEB4F58-EB86-4561-A53C-44C59E13C6EA}"/>
                </a:ext>
              </a:extLst>
            </p:cNvPr>
            <p:cNvSpPr txBox="1"/>
            <p:nvPr userDrawn="1"/>
          </p:nvSpPr>
          <p:spPr>
            <a:xfrm>
              <a:off x="314540" y="1227695"/>
              <a:ext cx="3482008" cy="430887"/>
            </a:xfrm>
            <a:prstGeom prst="rect">
              <a:avLst/>
            </a:prstGeom>
            <a:noFill/>
          </p:spPr>
          <p:txBody>
            <a:bodyPr wrap="square" rtlCol="0">
              <a:spAutoFit/>
            </a:bodyPr>
            <a:lstStyle/>
            <a:p>
              <a:r>
                <a:rPr lang="en-IN" sz="1100" dirty="0"/>
                <a:t>Established as per the Section 2(f) of the UGC Act, 1956</a:t>
              </a:r>
            </a:p>
            <a:p>
              <a:r>
                <a:rPr lang="en-IN" sz="1100" dirty="0"/>
                <a:t>Approved by AICTE, COA and BCI, New Delhi</a:t>
              </a:r>
            </a:p>
          </p:txBody>
        </p:sp>
      </p:grpSp>
    </p:spTree>
    <p:extLst>
      <p:ext uri="{BB962C8B-B14F-4D97-AF65-F5344CB8AC3E}">
        <p14:creationId xmlns:p14="http://schemas.microsoft.com/office/powerpoint/2010/main" val="15187634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genda Dark">
    <p:bg bwMode="gray">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C1332D7-0D98-FA4F-A93A-534F7C2A52A9}"/>
              </a:ext>
            </a:extLst>
          </p:cNvPr>
          <p:cNvPicPr>
            <a:picLocks noChangeAspect="1"/>
          </p:cNvPicPr>
          <p:nvPr userDrawn="1"/>
        </p:nvPicPr>
        <p:blipFill>
          <a:blip r:embed="rId2">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5424" y="0"/>
            <a:ext cx="14635823" cy="8255808"/>
          </a:xfrm>
          <a:prstGeom prst="rect">
            <a:avLst/>
          </a:prstGeom>
          <a:ln w="38100">
            <a:solidFill>
              <a:srgbClr val="FFC000"/>
            </a:solidFill>
          </a:ln>
        </p:spPr>
      </p:pic>
      <p:sp>
        <p:nvSpPr>
          <p:cNvPr id="8" name="Title 1">
            <a:extLst>
              <a:ext uri="{FF2B5EF4-FFF2-40B4-BE49-F238E27FC236}">
                <a16:creationId xmlns:a16="http://schemas.microsoft.com/office/drawing/2014/main" id="{F1559C6D-4317-AA46-BAB3-6CD813F0D97F}"/>
              </a:ext>
            </a:extLst>
          </p:cNvPr>
          <p:cNvSpPr>
            <a:spLocks noGrp="1"/>
          </p:cNvSpPr>
          <p:nvPr>
            <p:ph type="title" hasCustomPrompt="1"/>
          </p:nvPr>
        </p:nvSpPr>
        <p:spPr bwMode="gray">
          <a:xfrm>
            <a:off x="834481" y="474943"/>
            <a:ext cx="7454312" cy="1005842"/>
          </a:xfrm>
          <a:prstGeom prst="rect">
            <a:avLst/>
          </a:prstGeom>
        </p:spPr>
        <p:txBody>
          <a:bodyPr lIns="109728" tIns="54864" rIns="109728" bIns="54864" anchor="ctr" anchorCtr="0">
            <a:noAutofit/>
          </a:bodyPr>
          <a:lstStyle>
            <a:lvl1pPr algn="l">
              <a:defRPr sz="3400" cap="all" spc="0" baseline="0">
                <a:solidFill>
                  <a:schemeClr val="bg1"/>
                </a:solidFill>
                <a:latin typeface="Roboto Medium" pitchFamily="2" charset="0"/>
                <a:ea typeface="Roboto Medium" pitchFamily="2" charset="0"/>
                <a:cs typeface="Roboto Medium" pitchFamily="2" charset="0"/>
              </a:defRPr>
            </a:lvl1pPr>
          </a:lstStyle>
          <a:p>
            <a:r>
              <a:rPr lang="en-US" dirty="0"/>
              <a:t>Agenda</a:t>
            </a:r>
          </a:p>
        </p:txBody>
      </p:sp>
      <p:sp>
        <p:nvSpPr>
          <p:cNvPr id="9" name="Rectangle 8">
            <a:extLst>
              <a:ext uri="{FF2B5EF4-FFF2-40B4-BE49-F238E27FC236}">
                <a16:creationId xmlns:a16="http://schemas.microsoft.com/office/drawing/2014/main" id="{74536675-CD15-A94E-808B-8D6F84477752}"/>
              </a:ext>
            </a:extLst>
          </p:cNvPr>
          <p:cNvSpPr/>
          <p:nvPr userDrawn="1"/>
        </p:nvSpPr>
        <p:spPr>
          <a:xfrm>
            <a:off x="618422" y="474943"/>
            <a:ext cx="102072" cy="10094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09728" tIns="54864" rIns="109728" bIns="54864" rtlCol="0" anchor="ctr"/>
          <a:lstStyle/>
          <a:p>
            <a:pPr algn="l"/>
            <a:endParaRPr lang="en-US" b="0" i="0" dirty="0">
              <a:solidFill>
                <a:schemeClr val="bg1"/>
              </a:solidFill>
              <a:latin typeface="Roboto Medium" pitchFamily="2" charset="0"/>
              <a:ea typeface="Roboto Medium" pitchFamily="2" charset="0"/>
            </a:endParaRPr>
          </a:p>
        </p:txBody>
      </p:sp>
      <p:sp>
        <p:nvSpPr>
          <p:cNvPr id="11" name="Text Placeholder 2">
            <a:extLst>
              <a:ext uri="{FF2B5EF4-FFF2-40B4-BE49-F238E27FC236}">
                <a16:creationId xmlns:a16="http://schemas.microsoft.com/office/drawing/2014/main" id="{75464016-775B-B140-8812-D9666C711A48}"/>
              </a:ext>
            </a:extLst>
          </p:cNvPr>
          <p:cNvSpPr>
            <a:spLocks noGrp="1"/>
          </p:cNvSpPr>
          <p:nvPr>
            <p:ph type="body" sz="quarter" idx="17"/>
          </p:nvPr>
        </p:nvSpPr>
        <p:spPr>
          <a:xfrm>
            <a:off x="834481" y="2128723"/>
            <a:ext cx="12961441" cy="5184576"/>
          </a:xfrm>
          <a:prstGeom prst="rect">
            <a:avLst/>
          </a:prstGeom>
        </p:spPr>
        <p:txBody>
          <a:bodyPr lIns="109728" tIns="54864" rIns="109728" bIns="54864"/>
          <a:lstStyle>
            <a:lvl1pPr marL="548640" indent="-548640" algn="l">
              <a:spcBef>
                <a:spcPts val="0"/>
              </a:spcBef>
              <a:spcAft>
                <a:spcPts val="1680"/>
              </a:spcAft>
              <a:buFont typeface="+mj-lt"/>
              <a:buAutoNum type="arabicPeriod"/>
              <a:defRPr sz="2900">
                <a:solidFill>
                  <a:schemeClr val="bg1"/>
                </a:solidFill>
                <a:latin typeface="Roboto Medium" pitchFamily="2" charset="0"/>
                <a:ea typeface="Roboto Medium" pitchFamily="2" charset="0"/>
                <a:cs typeface="Roboto Medium" pitchFamily="2" charset="0"/>
              </a:defRPr>
            </a:lvl1pPr>
            <a:lvl2pPr marL="840106" indent="-548640" algn="l">
              <a:spcBef>
                <a:spcPts val="0"/>
              </a:spcBef>
              <a:spcAft>
                <a:spcPts val="1680"/>
              </a:spcAft>
              <a:buFont typeface="+mj-lt"/>
              <a:buAutoNum type="arabicPeriod"/>
              <a:tabLst/>
              <a:defRPr sz="2900">
                <a:solidFill>
                  <a:schemeClr val="bg1"/>
                </a:solidFill>
                <a:latin typeface="Roboto Medium" pitchFamily="2" charset="0"/>
                <a:ea typeface="Roboto Medium" pitchFamily="2" charset="0"/>
                <a:cs typeface="Roboto Medium" pitchFamily="2" charset="0"/>
              </a:defRPr>
            </a:lvl2pPr>
            <a:lvl3pPr marL="712470" indent="0">
              <a:spcBef>
                <a:spcPts val="0"/>
              </a:spcBef>
              <a:spcAft>
                <a:spcPts val="1680"/>
              </a:spcAft>
              <a:buNone/>
              <a:tabLst/>
              <a:defRPr sz="2400">
                <a:solidFill>
                  <a:schemeClr val="bg1"/>
                </a:solidFill>
              </a:defRPr>
            </a:lvl3pPr>
            <a:lvl4pPr marL="1068706" indent="0">
              <a:spcBef>
                <a:spcPts val="0"/>
              </a:spcBef>
              <a:spcAft>
                <a:spcPts val="1680"/>
              </a:spcAft>
              <a:buNone/>
              <a:tabLst/>
              <a:defRPr sz="2200">
                <a:solidFill>
                  <a:schemeClr val="bg1"/>
                </a:solidFill>
              </a:defRPr>
            </a:lvl4pPr>
            <a:lvl5pPr marL="1312544" indent="0">
              <a:spcBef>
                <a:spcPts val="0"/>
              </a:spcBef>
              <a:spcAft>
                <a:spcPts val="1680"/>
              </a:spcAft>
              <a:buNone/>
              <a:tabLst/>
              <a:defRPr sz="2200">
                <a:solidFill>
                  <a:schemeClr val="bg1"/>
                </a:solidFill>
              </a:defRPr>
            </a:lvl5pPr>
          </a:lstStyle>
          <a:p>
            <a:pPr lvl="0"/>
            <a:r>
              <a:rPr lang="en-US" dirty="0"/>
              <a:t>Edit Master text styles</a:t>
            </a:r>
          </a:p>
          <a:p>
            <a:pPr lvl="1"/>
            <a:endParaRPr lang="en-US" dirty="0"/>
          </a:p>
        </p:txBody>
      </p:sp>
      <p:pic>
        <p:nvPicPr>
          <p:cNvPr id="12" name="Picture 3" descr="C:\Users\Admin\Downloads\1-05.png"/>
          <p:cNvPicPr>
            <a:picLocks noChangeAspect="1" noChangeArrowheads="1"/>
          </p:cNvPicPr>
          <p:nvPr userDrawn="1"/>
        </p:nvPicPr>
        <p:blipFill>
          <a:blip r:embed="rId3"/>
          <a:srcRect r="73063"/>
          <a:stretch>
            <a:fillRect/>
          </a:stretch>
        </p:blipFill>
        <p:spPr bwMode="auto">
          <a:xfrm>
            <a:off x="381000" y="6455664"/>
            <a:ext cx="990599" cy="1773936"/>
          </a:xfrm>
          <a:prstGeom prst="rect">
            <a:avLst/>
          </a:prstGeom>
          <a:noFill/>
        </p:spPr>
      </p:pic>
    </p:spTree>
    <p:extLst>
      <p:ext uri="{BB962C8B-B14F-4D97-AF65-F5344CB8AC3E}">
        <p14:creationId xmlns:p14="http://schemas.microsoft.com/office/powerpoint/2010/main" val="17921413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 Column Agenda White">
    <p:bg bwMode="gray">
      <p:bgPr>
        <a:solidFill>
          <a:schemeClr val="bg1"/>
        </a:solidFill>
        <a:effectLst/>
      </p:bgPr>
    </p:bg>
    <p:spTree>
      <p:nvGrpSpPr>
        <p:cNvPr id="1" name=""/>
        <p:cNvGrpSpPr/>
        <p:nvPr/>
      </p:nvGrpSpPr>
      <p:grpSpPr>
        <a:xfrm>
          <a:off x="0" y="0"/>
          <a:ext cx="0" cy="0"/>
          <a:chOff x="0" y="0"/>
          <a:chExt cx="0" cy="0"/>
        </a:xfrm>
      </p:grpSpPr>
      <p:sp>
        <p:nvSpPr>
          <p:cNvPr id="12" name="Rectangle 11"/>
          <p:cNvSpPr/>
          <p:nvPr userDrawn="1"/>
        </p:nvSpPr>
        <p:spPr bwMode="auto">
          <a:xfrm>
            <a:off x="0" y="0"/>
            <a:ext cx="14630400" cy="8229600"/>
          </a:xfrm>
          <a:prstGeom prst="rect">
            <a:avLst/>
          </a:prstGeom>
          <a:solidFill>
            <a:schemeClr val="bg1">
              <a:alpha val="49000"/>
            </a:schemeClr>
          </a:solidFill>
          <a:ln w="38100"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Roboto Medium" pitchFamily="2" charset="0"/>
              <a:ea typeface="Roboto Medium" pitchFamily="2" charset="0"/>
              <a:cs typeface="Arial" charset="0"/>
            </a:endParaRPr>
          </a:p>
        </p:txBody>
      </p:sp>
      <p:sp>
        <p:nvSpPr>
          <p:cNvPr id="8" name="Text Placeholder 2">
            <a:extLst>
              <a:ext uri="{FF2B5EF4-FFF2-40B4-BE49-F238E27FC236}">
                <a16:creationId xmlns:a16="http://schemas.microsoft.com/office/drawing/2014/main" id="{41BD9FBF-4057-CE4A-95FF-A7E4437BE406}"/>
              </a:ext>
            </a:extLst>
          </p:cNvPr>
          <p:cNvSpPr>
            <a:spLocks noGrp="1"/>
          </p:cNvSpPr>
          <p:nvPr>
            <p:ph type="body" sz="quarter" idx="17"/>
          </p:nvPr>
        </p:nvSpPr>
        <p:spPr>
          <a:xfrm>
            <a:off x="834480" y="2128724"/>
            <a:ext cx="6135082" cy="5183232"/>
          </a:xfrm>
          <a:prstGeom prst="rect">
            <a:avLst/>
          </a:prstGeom>
        </p:spPr>
        <p:txBody>
          <a:bodyPr lIns="109728" tIns="54864" rIns="109728" bIns="54864"/>
          <a:lstStyle>
            <a:lvl1pPr marL="548640" indent="-548640">
              <a:spcBef>
                <a:spcPts val="0"/>
              </a:spcBef>
              <a:spcAft>
                <a:spcPts val="1680"/>
              </a:spcAft>
              <a:buFont typeface="+mj-lt"/>
              <a:buAutoNum type="arabicPeriod"/>
              <a:defRPr sz="2900">
                <a:solidFill>
                  <a:schemeClr val="tx1"/>
                </a:solidFill>
                <a:latin typeface="Roboto Medium" pitchFamily="2" charset="0"/>
                <a:ea typeface="Roboto Medium" pitchFamily="2" charset="0"/>
                <a:cs typeface="Roboto Medium" pitchFamily="2" charset="0"/>
              </a:defRPr>
            </a:lvl1pPr>
            <a:lvl2pPr marL="840106" indent="-548640">
              <a:spcBef>
                <a:spcPts val="0"/>
              </a:spcBef>
              <a:spcAft>
                <a:spcPts val="1680"/>
              </a:spcAft>
              <a:buFont typeface="+mj-lt"/>
              <a:buAutoNum type="arabicPeriod"/>
              <a:tabLst/>
              <a:defRPr sz="2900">
                <a:solidFill>
                  <a:schemeClr val="tx1"/>
                </a:solidFill>
                <a:latin typeface="Roboto Medium" pitchFamily="2" charset="0"/>
                <a:ea typeface="Roboto Medium" pitchFamily="2" charset="0"/>
                <a:cs typeface="Roboto Medium" pitchFamily="2" charset="0"/>
              </a:defRPr>
            </a:lvl2pPr>
            <a:lvl3pPr marL="712470" indent="0">
              <a:spcBef>
                <a:spcPts val="0"/>
              </a:spcBef>
              <a:spcAft>
                <a:spcPts val="1680"/>
              </a:spcAft>
              <a:buNone/>
              <a:tabLst/>
              <a:defRPr sz="2400">
                <a:solidFill>
                  <a:schemeClr val="bg1"/>
                </a:solidFill>
              </a:defRPr>
            </a:lvl3pPr>
            <a:lvl4pPr marL="1068706" indent="0">
              <a:spcBef>
                <a:spcPts val="0"/>
              </a:spcBef>
              <a:spcAft>
                <a:spcPts val="1680"/>
              </a:spcAft>
              <a:buNone/>
              <a:tabLst/>
              <a:defRPr sz="2200">
                <a:solidFill>
                  <a:schemeClr val="bg1"/>
                </a:solidFill>
              </a:defRPr>
            </a:lvl4pPr>
            <a:lvl5pPr marL="1312544" indent="0">
              <a:spcBef>
                <a:spcPts val="0"/>
              </a:spcBef>
              <a:spcAft>
                <a:spcPts val="1680"/>
              </a:spcAft>
              <a:buNone/>
              <a:tabLst/>
              <a:defRPr sz="2200">
                <a:solidFill>
                  <a:schemeClr val="bg1"/>
                </a:solidFill>
              </a:defRPr>
            </a:lvl5pPr>
          </a:lstStyle>
          <a:p>
            <a:pPr lvl="0"/>
            <a:r>
              <a:rPr lang="en-US" dirty="0"/>
              <a:t>Edit Master text styles</a:t>
            </a:r>
          </a:p>
          <a:p>
            <a:pPr lvl="1"/>
            <a:endParaRPr lang="en-US" dirty="0"/>
          </a:p>
        </p:txBody>
      </p:sp>
      <p:sp>
        <p:nvSpPr>
          <p:cNvPr id="9" name="Text Placeholder 2">
            <a:extLst>
              <a:ext uri="{FF2B5EF4-FFF2-40B4-BE49-F238E27FC236}">
                <a16:creationId xmlns:a16="http://schemas.microsoft.com/office/drawing/2014/main" id="{8F61B18F-41E7-EB43-A1A5-986763A09CCA}"/>
              </a:ext>
            </a:extLst>
          </p:cNvPr>
          <p:cNvSpPr>
            <a:spLocks noGrp="1"/>
          </p:cNvSpPr>
          <p:nvPr>
            <p:ph type="body" sz="quarter" idx="18"/>
          </p:nvPr>
        </p:nvSpPr>
        <p:spPr>
          <a:xfrm>
            <a:off x="7401609" y="2128724"/>
            <a:ext cx="6135082" cy="5183232"/>
          </a:xfrm>
          <a:prstGeom prst="rect">
            <a:avLst/>
          </a:prstGeom>
        </p:spPr>
        <p:txBody>
          <a:bodyPr lIns="109728" tIns="54864" rIns="109728" bIns="54864"/>
          <a:lstStyle>
            <a:lvl1pPr marL="548640" indent="-548640">
              <a:spcBef>
                <a:spcPts val="0"/>
              </a:spcBef>
              <a:spcAft>
                <a:spcPts val="1680"/>
              </a:spcAft>
              <a:buFont typeface="+mj-lt"/>
              <a:buAutoNum type="arabicPeriod"/>
              <a:defRPr sz="2900">
                <a:solidFill>
                  <a:schemeClr val="tx1"/>
                </a:solidFill>
                <a:latin typeface="Roboto Medium" pitchFamily="2" charset="0"/>
                <a:ea typeface="Roboto Medium" pitchFamily="2" charset="0"/>
                <a:cs typeface="Roboto Medium" pitchFamily="2" charset="0"/>
              </a:defRPr>
            </a:lvl1pPr>
            <a:lvl2pPr marL="840106" indent="-548640">
              <a:spcBef>
                <a:spcPts val="0"/>
              </a:spcBef>
              <a:spcAft>
                <a:spcPts val="1680"/>
              </a:spcAft>
              <a:buFont typeface="+mj-lt"/>
              <a:buAutoNum type="arabicPeriod"/>
              <a:tabLst/>
              <a:defRPr sz="2900">
                <a:solidFill>
                  <a:schemeClr val="tx1"/>
                </a:solidFill>
                <a:latin typeface="Roboto Medium" pitchFamily="2" charset="0"/>
                <a:ea typeface="Roboto Medium" pitchFamily="2" charset="0"/>
                <a:cs typeface="Roboto Medium" pitchFamily="2" charset="0"/>
              </a:defRPr>
            </a:lvl2pPr>
            <a:lvl3pPr marL="712470" indent="0">
              <a:spcBef>
                <a:spcPts val="0"/>
              </a:spcBef>
              <a:spcAft>
                <a:spcPts val="1680"/>
              </a:spcAft>
              <a:buNone/>
              <a:tabLst/>
              <a:defRPr sz="2400">
                <a:solidFill>
                  <a:schemeClr val="bg1"/>
                </a:solidFill>
              </a:defRPr>
            </a:lvl3pPr>
            <a:lvl4pPr marL="1068706" indent="0">
              <a:spcBef>
                <a:spcPts val="0"/>
              </a:spcBef>
              <a:spcAft>
                <a:spcPts val="1680"/>
              </a:spcAft>
              <a:buNone/>
              <a:tabLst/>
              <a:defRPr sz="2200">
                <a:solidFill>
                  <a:schemeClr val="bg1"/>
                </a:solidFill>
              </a:defRPr>
            </a:lvl4pPr>
            <a:lvl5pPr marL="1312544" indent="0">
              <a:spcBef>
                <a:spcPts val="0"/>
              </a:spcBef>
              <a:spcAft>
                <a:spcPts val="1680"/>
              </a:spcAft>
              <a:buNone/>
              <a:tabLst/>
              <a:defRPr sz="2200">
                <a:solidFill>
                  <a:schemeClr val="bg1"/>
                </a:solidFill>
              </a:defRPr>
            </a:lvl5pPr>
          </a:lstStyle>
          <a:p>
            <a:pPr lvl="0"/>
            <a:r>
              <a:rPr lang="en-US" dirty="0"/>
              <a:t>Edit Master text styles</a:t>
            </a:r>
          </a:p>
          <a:p>
            <a:pPr lvl="1"/>
            <a:endParaRPr lang="en-US" dirty="0"/>
          </a:p>
        </p:txBody>
      </p:sp>
      <p:sp>
        <p:nvSpPr>
          <p:cNvPr id="13" name="Title 1">
            <a:extLst>
              <a:ext uri="{FF2B5EF4-FFF2-40B4-BE49-F238E27FC236}">
                <a16:creationId xmlns:a16="http://schemas.microsoft.com/office/drawing/2014/main" id="{E3932FE3-F1D5-2245-8974-1F3F9EDF2F16}"/>
              </a:ext>
            </a:extLst>
          </p:cNvPr>
          <p:cNvSpPr>
            <a:spLocks noGrp="1"/>
          </p:cNvSpPr>
          <p:nvPr>
            <p:ph type="title" hasCustomPrompt="1"/>
          </p:nvPr>
        </p:nvSpPr>
        <p:spPr bwMode="gray">
          <a:xfrm>
            <a:off x="834481" y="474943"/>
            <a:ext cx="7454312" cy="1005842"/>
          </a:xfrm>
          <a:prstGeom prst="rect">
            <a:avLst/>
          </a:prstGeom>
        </p:spPr>
        <p:txBody>
          <a:bodyPr lIns="109728" tIns="54864" rIns="109728" bIns="54864" anchor="ctr" anchorCtr="0">
            <a:noAutofit/>
          </a:bodyPr>
          <a:lstStyle>
            <a:lvl1pPr algn="l">
              <a:defRPr sz="3400" cap="all" spc="0" baseline="0">
                <a:solidFill>
                  <a:schemeClr val="tx1"/>
                </a:solidFill>
                <a:latin typeface="Roboto Medium" pitchFamily="2" charset="0"/>
                <a:ea typeface="Roboto Medium" pitchFamily="2" charset="0"/>
                <a:cs typeface="Roboto Medium" pitchFamily="2" charset="0"/>
              </a:defRPr>
            </a:lvl1pPr>
          </a:lstStyle>
          <a:p>
            <a:r>
              <a:rPr lang="en-US" dirty="0"/>
              <a:t>Agenda (Two Columns)</a:t>
            </a:r>
          </a:p>
        </p:txBody>
      </p:sp>
      <p:sp>
        <p:nvSpPr>
          <p:cNvPr id="11" name="Rectangle 10">
            <a:extLst>
              <a:ext uri="{FF2B5EF4-FFF2-40B4-BE49-F238E27FC236}">
                <a16:creationId xmlns:a16="http://schemas.microsoft.com/office/drawing/2014/main" id="{9B6EB652-BF34-374F-BBB8-949977DE2724}"/>
              </a:ext>
            </a:extLst>
          </p:cNvPr>
          <p:cNvSpPr/>
          <p:nvPr userDrawn="1"/>
        </p:nvSpPr>
        <p:spPr>
          <a:xfrm>
            <a:off x="618422" y="474943"/>
            <a:ext cx="102072" cy="100949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09728" tIns="54864" rIns="109728" bIns="54864" rtlCol="0" anchor="ctr"/>
          <a:lstStyle/>
          <a:p>
            <a:pPr algn="ctr"/>
            <a:endParaRPr lang="en-US" b="0" i="0" dirty="0">
              <a:latin typeface="Roboto Medium" pitchFamily="2" charset="0"/>
              <a:ea typeface="Roboto Medium" pitchFamily="2" charset="0"/>
            </a:endParaRPr>
          </a:p>
        </p:txBody>
      </p:sp>
      <p:pic>
        <p:nvPicPr>
          <p:cNvPr id="15" name="Picture 2" descr="C:\Users\Admin\Downloads\Logo-01.png"/>
          <p:cNvPicPr>
            <a:picLocks noChangeAspect="1" noChangeArrowheads="1"/>
          </p:cNvPicPr>
          <p:nvPr userDrawn="1"/>
        </p:nvPicPr>
        <p:blipFill>
          <a:blip r:embed="rId2"/>
          <a:srcRect r="72727"/>
          <a:stretch>
            <a:fillRect/>
          </a:stretch>
        </p:blipFill>
        <p:spPr bwMode="auto">
          <a:xfrm>
            <a:off x="457200" y="6452698"/>
            <a:ext cx="971550" cy="1776902"/>
          </a:xfrm>
          <a:prstGeom prst="rect">
            <a:avLst/>
          </a:prstGeom>
          <a:noFill/>
        </p:spPr>
      </p:pic>
    </p:spTree>
    <p:extLst>
      <p:ext uri="{BB962C8B-B14F-4D97-AF65-F5344CB8AC3E}">
        <p14:creationId xmlns:p14="http://schemas.microsoft.com/office/powerpoint/2010/main" val="12413444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2 Column Agenda White">
    <p:bg bwMode="gray">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C1332D7-0D98-FA4F-A93A-534F7C2A52A9}"/>
              </a:ext>
            </a:extLst>
          </p:cNvPr>
          <p:cNvPicPr>
            <a:picLocks noChangeAspect="1"/>
          </p:cNvPicPr>
          <p:nvPr userDrawn="1"/>
        </p:nvPicPr>
        <p:blipFill>
          <a:blip r:embed="rId2">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5424" y="-1"/>
            <a:ext cx="14635823" cy="8255808"/>
          </a:xfrm>
          <a:prstGeom prst="rect">
            <a:avLst/>
          </a:prstGeom>
          <a:ln w="38100">
            <a:solidFill>
              <a:srgbClr val="FFC000"/>
            </a:solidFill>
          </a:ln>
        </p:spPr>
      </p:pic>
      <p:sp>
        <p:nvSpPr>
          <p:cNvPr id="8" name="Text Placeholder 2">
            <a:extLst>
              <a:ext uri="{FF2B5EF4-FFF2-40B4-BE49-F238E27FC236}">
                <a16:creationId xmlns:a16="http://schemas.microsoft.com/office/drawing/2014/main" id="{41BD9FBF-4057-CE4A-95FF-A7E4437BE406}"/>
              </a:ext>
            </a:extLst>
          </p:cNvPr>
          <p:cNvSpPr>
            <a:spLocks noGrp="1"/>
          </p:cNvSpPr>
          <p:nvPr>
            <p:ph type="body" sz="quarter" idx="17"/>
          </p:nvPr>
        </p:nvSpPr>
        <p:spPr>
          <a:xfrm>
            <a:off x="834480" y="2128724"/>
            <a:ext cx="6135082" cy="5183232"/>
          </a:xfrm>
          <a:prstGeom prst="rect">
            <a:avLst/>
          </a:prstGeom>
        </p:spPr>
        <p:txBody>
          <a:bodyPr lIns="109728" tIns="54864" rIns="109728" bIns="54864"/>
          <a:lstStyle>
            <a:lvl1pPr marL="548640" indent="-548640">
              <a:spcBef>
                <a:spcPts val="0"/>
              </a:spcBef>
              <a:spcAft>
                <a:spcPts val="1680"/>
              </a:spcAft>
              <a:buFont typeface="+mj-lt"/>
              <a:buAutoNum type="arabicPeriod"/>
              <a:defRPr sz="2900">
                <a:solidFill>
                  <a:schemeClr val="bg1"/>
                </a:solidFill>
                <a:latin typeface="Roboto Medium" pitchFamily="2" charset="0"/>
                <a:ea typeface="Roboto Medium" pitchFamily="2" charset="0"/>
                <a:cs typeface="Roboto Medium" pitchFamily="2" charset="0"/>
              </a:defRPr>
            </a:lvl1pPr>
            <a:lvl2pPr marL="840106" indent="-548640">
              <a:spcBef>
                <a:spcPts val="0"/>
              </a:spcBef>
              <a:spcAft>
                <a:spcPts val="1680"/>
              </a:spcAft>
              <a:buFont typeface="+mj-lt"/>
              <a:buAutoNum type="arabicPeriod"/>
              <a:tabLst/>
              <a:defRPr sz="2900">
                <a:solidFill>
                  <a:schemeClr val="bg1"/>
                </a:solidFill>
                <a:latin typeface="Roboto Medium" pitchFamily="2" charset="0"/>
                <a:ea typeface="Roboto Medium" pitchFamily="2" charset="0"/>
                <a:cs typeface="Roboto Medium" pitchFamily="2" charset="0"/>
              </a:defRPr>
            </a:lvl2pPr>
            <a:lvl3pPr marL="712470" indent="0">
              <a:spcBef>
                <a:spcPts val="0"/>
              </a:spcBef>
              <a:spcAft>
                <a:spcPts val="1680"/>
              </a:spcAft>
              <a:buNone/>
              <a:tabLst/>
              <a:defRPr sz="2400">
                <a:solidFill>
                  <a:schemeClr val="bg1"/>
                </a:solidFill>
              </a:defRPr>
            </a:lvl3pPr>
            <a:lvl4pPr marL="1068706" indent="0">
              <a:spcBef>
                <a:spcPts val="0"/>
              </a:spcBef>
              <a:spcAft>
                <a:spcPts val="1680"/>
              </a:spcAft>
              <a:buNone/>
              <a:tabLst/>
              <a:defRPr sz="2200">
                <a:solidFill>
                  <a:schemeClr val="bg1"/>
                </a:solidFill>
              </a:defRPr>
            </a:lvl4pPr>
            <a:lvl5pPr marL="1312544" indent="0">
              <a:spcBef>
                <a:spcPts val="0"/>
              </a:spcBef>
              <a:spcAft>
                <a:spcPts val="1680"/>
              </a:spcAft>
              <a:buNone/>
              <a:tabLst/>
              <a:defRPr sz="2200">
                <a:solidFill>
                  <a:schemeClr val="bg1"/>
                </a:solidFill>
              </a:defRPr>
            </a:lvl5pPr>
          </a:lstStyle>
          <a:p>
            <a:pPr lvl="0"/>
            <a:r>
              <a:rPr lang="en-US" dirty="0"/>
              <a:t>Edit Master text styles</a:t>
            </a:r>
          </a:p>
          <a:p>
            <a:pPr lvl="1"/>
            <a:endParaRPr lang="en-US" dirty="0"/>
          </a:p>
        </p:txBody>
      </p:sp>
      <p:sp>
        <p:nvSpPr>
          <p:cNvPr id="9" name="Text Placeholder 2">
            <a:extLst>
              <a:ext uri="{FF2B5EF4-FFF2-40B4-BE49-F238E27FC236}">
                <a16:creationId xmlns:a16="http://schemas.microsoft.com/office/drawing/2014/main" id="{8F61B18F-41E7-EB43-A1A5-986763A09CCA}"/>
              </a:ext>
            </a:extLst>
          </p:cNvPr>
          <p:cNvSpPr>
            <a:spLocks noGrp="1"/>
          </p:cNvSpPr>
          <p:nvPr>
            <p:ph type="body" sz="quarter" idx="18"/>
          </p:nvPr>
        </p:nvSpPr>
        <p:spPr>
          <a:xfrm>
            <a:off x="7401609" y="2128724"/>
            <a:ext cx="6135082" cy="5183232"/>
          </a:xfrm>
          <a:prstGeom prst="rect">
            <a:avLst/>
          </a:prstGeom>
        </p:spPr>
        <p:txBody>
          <a:bodyPr lIns="109728" tIns="54864" rIns="109728" bIns="54864"/>
          <a:lstStyle>
            <a:lvl1pPr marL="548640" indent="-548640">
              <a:spcBef>
                <a:spcPts val="0"/>
              </a:spcBef>
              <a:spcAft>
                <a:spcPts val="1680"/>
              </a:spcAft>
              <a:buFont typeface="+mj-lt"/>
              <a:buAutoNum type="arabicPeriod"/>
              <a:defRPr sz="2900">
                <a:solidFill>
                  <a:schemeClr val="bg1"/>
                </a:solidFill>
                <a:latin typeface="Roboto Medium" pitchFamily="2" charset="0"/>
                <a:ea typeface="Roboto Medium" pitchFamily="2" charset="0"/>
                <a:cs typeface="Roboto Medium" pitchFamily="2" charset="0"/>
              </a:defRPr>
            </a:lvl1pPr>
            <a:lvl2pPr marL="840106" indent="-548640">
              <a:spcBef>
                <a:spcPts val="0"/>
              </a:spcBef>
              <a:spcAft>
                <a:spcPts val="1680"/>
              </a:spcAft>
              <a:buFont typeface="+mj-lt"/>
              <a:buAutoNum type="arabicPeriod"/>
              <a:tabLst/>
              <a:defRPr sz="2900">
                <a:solidFill>
                  <a:schemeClr val="bg1"/>
                </a:solidFill>
                <a:latin typeface="Roboto Medium" pitchFamily="2" charset="0"/>
                <a:ea typeface="Roboto Medium" pitchFamily="2" charset="0"/>
                <a:cs typeface="Roboto Medium" pitchFamily="2" charset="0"/>
              </a:defRPr>
            </a:lvl2pPr>
            <a:lvl3pPr marL="712470" indent="0">
              <a:spcBef>
                <a:spcPts val="0"/>
              </a:spcBef>
              <a:spcAft>
                <a:spcPts val="1680"/>
              </a:spcAft>
              <a:buNone/>
              <a:tabLst/>
              <a:defRPr sz="2400">
                <a:solidFill>
                  <a:schemeClr val="bg1"/>
                </a:solidFill>
              </a:defRPr>
            </a:lvl3pPr>
            <a:lvl4pPr marL="1068706" indent="0">
              <a:spcBef>
                <a:spcPts val="0"/>
              </a:spcBef>
              <a:spcAft>
                <a:spcPts val="1680"/>
              </a:spcAft>
              <a:buNone/>
              <a:tabLst/>
              <a:defRPr sz="2200">
                <a:solidFill>
                  <a:schemeClr val="bg1"/>
                </a:solidFill>
              </a:defRPr>
            </a:lvl4pPr>
            <a:lvl5pPr marL="1312544" indent="0">
              <a:spcBef>
                <a:spcPts val="0"/>
              </a:spcBef>
              <a:spcAft>
                <a:spcPts val="1680"/>
              </a:spcAft>
              <a:buNone/>
              <a:tabLst/>
              <a:defRPr sz="2200">
                <a:solidFill>
                  <a:schemeClr val="bg1"/>
                </a:solidFill>
              </a:defRPr>
            </a:lvl5pPr>
          </a:lstStyle>
          <a:p>
            <a:pPr lvl="0"/>
            <a:r>
              <a:rPr lang="en-US" dirty="0"/>
              <a:t>Edit Master text styles</a:t>
            </a:r>
          </a:p>
          <a:p>
            <a:pPr lvl="1"/>
            <a:endParaRPr lang="en-US" dirty="0"/>
          </a:p>
        </p:txBody>
      </p:sp>
      <p:sp>
        <p:nvSpPr>
          <p:cNvPr id="13" name="Title 1">
            <a:extLst>
              <a:ext uri="{FF2B5EF4-FFF2-40B4-BE49-F238E27FC236}">
                <a16:creationId xmlns:a16="http://schemas.microsoft.com/office/drawing/2014/main" id="{E3932FE3-F1D5-2245-8974-1F3F9EDF2F16}"/>
              </a:ext>
            </a:extLst>
          </p:cNvPr>
          <p:cNvSpPr>
            <a:spLocks noGrp="1"/>
          </p:cNvSpPr>
          <p:nvPr>
            <p:ph type="title" hasCustomPrompt="1"/>
          </p:nvPr>
        </p:nvSpPr>
        <p:spPr bwMode="gray">
          <a:xfrm>
            <a:off x="834481" y="474943"/>
            <a:ext cx="7454312" cy="1005842"/>
          </a:xfrm>
          <a:prstGeom prst="rect">
            <a:avLst/>
          </a:prstGeom>
        </p:spPr>
        <p:txBody>
          <a:bodyPr lIns="109728" tIns="54864" rIns="109728" bIns="54864" anchor="ctr" anchorCtr="0">
            <a:noAutofit/>
          </a:bodyPr>
          <a:lstStyle>
            <a:lvl1pPr algn="l">
              <a:defRPr sz="3400" cap="all" spc="0" baseline="0">
                <a:solidFill>
                  <a:schemeClr val="bg1"/>
                </a:solidFill>
                <a:latin typeface="Roboto Medium" pitchFamily="2" charset="0"/>
                <a:ea typeface="Roboto Medium" pitchFamily="2" charset="0"/>
                <a:cs typeface="Roboto Medium" pitchFamily="2" charset="0"/>
              </a:defRPr>
            </a:lvl1pPr>
          </a:lstStyle>
          <a:p>
            <a:r>
              <a:rPr lang="en-US" dirty="0"/>
              <a:t>Agenda (Two Columns)</a:t>
            </a:r>
          </a:p>
        </p:txBody>
      </p:sp>
      <p:sp>
        <p:nvSpPr>
          <p:cNvPr id="11" name="Rectangle 10">
            <a:extLst>
              <a:ext uri="{FF2B5EF4-FFF2-40B4-BE49-F238E27FC236}">
                <a16:creationId xmlns:a16="http://schemas.microsoft.com/office/drawing/2014/main" id="{9B6EB652-BF34-374F-BBB8-949977DE2724}"/>
              </a:ext>
            </a:extLst>
          </p:cNvPr>
          <p:cNvSpPr/>
          <p:nvPr userDrawn="1"/>
        </p:nvSpPr>
        <p:spPr>
          <a:xfrm>
            <a:off x="618422" y="474943"/>
            <a:ext cx="102072" cy="10094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09728" tIns="54864" rIns="109728" bIns="54864" rtlCol="0" anchor="ctr"/>
          <a:lstStyle/>
          <a:p>
            <a:pPr algn="ctr"/>
            <a:endParaRPr lang="en-US" b="0" i="0" dirty="0">
              <a:solidFill>
                <a:schemeClr val="bg1"/>
              </a:solidFill>
              <a:latin typeface="Roboto Medium" pitchFamily="2" charset="0"/>
              <a:ea typeface="Roboto Medium" pitchFamily="2" charset="0"/>
            </a:endParaRPr>
          </a:p>
        </p:txBody>
      </p:sp>
      <p:pic>
        <p:nvPicPr>
          <p:cNvPr id="15" name="Picture 3" descr="C:\Users\Admin\Downloads\1-05.png"/>
          <p:cNvPicPr>
            <a:picLocks noChangeAspect="1" noChangeArrowheads="1"/>
          </p:cNvPicPr>
          <p:nvPr userDrawn="1"/>
        </p:nvPicPr>
        <p:blipFill>
          <a:blip r:embed="rId3"/>
          <a:srcRect/>
          <a:stretch>
            <a:fillRect/>
          </a:stretch>
        </p:blipFill>
        <p:spPr bwMode="auto">
          <a:xfrm>
            <a:off x="10668001" y="0"/>
            <a:ext cx="3677478" cy="1773936"/>
          </a:xfrm>
          <a:prstGeom prst="rect">
            <a:avLst/>
          </a:prstGeom>
          <a:noFill/>
        </p:spPr>
      </p:pic>
      <p:pic>
        <p:nvPicPr>
          <p:cNvPr id="12" name="Picture 3" descr="C:\Users\Admin\Downloads\1-05.png"/>
          <p:cNvPicPr>
            <a:picLocks noChangeAspect="1" noChangeArrowheads="1"/>
          </p:cNvPicPr>
          <p:nvPr userDrawn="1"/>
        </p:nvPicPr>
        <p:blipFill>
          <a:blip r:embed="rId3">
            <a:lum bright="-10000"/>
          </a:blip>
          <a:srcRect l="3927" t="30524" r="85471" b="29793"/>
          <a:stretch>
            <a:fillRect/>
          </a:stretch>
        </p:blipFill>
        <p:spPr bwMode="auto">
          <a:xfrm>
            <a:off x="10410092" y="609600"/>
            <a:ext cx="4220308" cy="7620000"/>
          </a:xfrm>
          <a:prstGeom prst="rect">
            <a:avLst/>
          </a:prstGeom>
          <a:noFill/>
        </p:spPr>
      </p:pic>
    </p:spTree>
    <p:extLst>
      <p:ext uri="{BB962C8B-B14F-4D97-AF65-F5344CB8AC3E}">
        <p14:creationId xmlns:p14="http://schemas.microsoft.com/office/powerpoint/2010/main" val="124134441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Copy Slide White">
    <p:bg bwMode="gray">
      <p:bgPr>
        <a:solidFill>
          <a:schemeClr val="bg1"/>
        </a:solidFill>
        <a:effectLst/>
      </p:bgPr>
    </p:bg>
    <p:spTree>
      <p:nvGrpSpPr>
        <p:cNvPr id="1" name=""/>
        <p:cNvGrpSpPr/>
        <p:nvPr/>
      </p:nvGrpSpPr>
      <p:grpSpPr>
        <a:xfrm>
          <a:off x="0" y="0"/>
          <a:ext cx="0" cy="0"/>
          <a:chOff x="0" y="0"/>
          <a:chExt cx="0" cy="0"/>
        </a:xfrm>
      </p:grpSpPr>
      <p:sp>
        <p:nvSpPr>
          <p:cNvPr id="12" name="Rectangle 11"/>
          <p:cNvSpPr/>
          <p:nvPr userDrawn="1"/>
        </p:nvSpPr>
        <p:spPr bwMode="auto">
          <a:xfrm>
            <a:off x="0" y="0"/>
            <a:ext cx="14630400" cy="8229600"/>
          </a:xfrm>
          <a:prstGeom prst="rect">
            <a:avLst/>
          </a:prstGeom>
          <a:solidFill>
            <a:schemeClr val="bg1">
              <a:alpha val="49000"/>
            </a:schemeClr>
          </a:solidFill>
          <a:ln w="38100"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Roboto Medium" pitchFamily="2" charset="0"/>
              <a:ea typeface="Roboto Medium" pitchFamily="2" charset="0"/>
              <a:cs typeface="Arial" charset="0"/>
            </a:endParaRPr>
          </a:p>
        </p:txBody>
      </p:sp>
      <p:sp>
        <p:nvSpPr>
          <p:cNvPr id="8" name="Title 1"/>
          <p:cNvSpPr>
            <a:spLocks noGrp="1"/>
          </p:cNvSpPr>
          <p:nvPr>
            <p:ph type="title" hasCustomPrompt="1"/>
          </p:nvPr>
        </p:nvSpPr>
        <p:spPr bwMode="gray">
          <a:xfrm>
            <a:off x="714564" y="448985"/>
            <a:ext cx="7454312" cy="529111"/>
          </a:xfrm>
          <a:prstGeom prst="rect">
            <a:avLst/>
          </a:prstGeom>
        </p:spPr>
        <p:txBody>
          <a:bodyPr lIns="109728" tIns="54864" rIns="109728" bIns="54864" anchor="t" anchorCtr="0">
            <a:noAutofit/>
          </a:bodyPr>
          <a:lstStyle>
            <a:lvl1pPr algn="l">
              <a:defRPr sz="3400" b="0" cap="all" spc="0" baseline="0">
                <a:solidFill>
                  <a:schemeClr val="tx1"/>
                </a:solidFill>
                <a:latin typeface="Roboto Medium" pitchFamily="2" charset="0"/>
                <a:ea typeface="Roboto Medium" pitchFamily="2" charset="0"/>
                <a:cs typeface="Roboto Medium" pitchFamily="2" charset="0"/>
              </a:defRPr>
            </a:lvl1pPr>
          </a:lstStyle>
          <a:p>
            <a:r>
              <a:rPr lang="en-US" dirty="0"/>
              <a:t>Heading Copy Here </a:t>
            </a:r>
          </a:p>
        </p:txBody>
      </p:sp>
      <p:sp>
        <p:nvSpPr>
          <p:cNvPr id="4" name="Text Placeholder 3">
            <a:extLst>
              <a:ext uri="{FF2B5EF4-FFF2-40B4-BE49-F238E27FC236}">
                <a16:creationId xmlns:a16="http://schemas.microsoft.com/office/drawing/2014/main" id="{6FB73F14-68E6-0D40-8C86-4D7BCC64F88D}"/>
              </a:ext>
            </a:extLst>
          </p:cNvPr>
          <p:cNvSpPr>
            <a:spLocks noGrp="1"/>
          </p:cNvSpPr>
          <p:nvPr>
            <p:ph type="body" sz="quarter" idx="18" hasCustomPrompt="1"/>
          </p:nvPr>
        </p:nvSpPr>
        <p:spPr>
          <a:xfrm>
            <a:off x="748666" y="1003936"/>
            <a:ext cx="7431404" cy="518576"/>
          </a:xfrm>
          <a:prstGeom prst="rect">
            <a:avLst/>
          </a:prstGeom>
        </p:spPr>
        <p:txBody>
          <a:bodyPr lIns="109728" tIns="54864" rIns="109728" bIns="54864"/>
          <a:lstStyle>
            <a:lvl1pPr marL="0" indent="0" algn="l">
              <a:buNone/>
              <a:defRPr sz="3100" b="0" i="0">
                <a:solidFill>
                  <a:schemeClr val="tx1"/>
                </a:solidFill>
                <a:latin typeface="Roboto Medium" pitchFamily="2" charset="0"/>
                <a:ea typeface="Roboto Medium" pitchFamily="2" charset="0"/>
                <a:cs typeface="Roboto Medium" pitchFamily="2" charset="0"/>
              </a:defRPr>
            </a:lvl1pPr>
          </a:lstStyle>
          <a:p>
            <a:pPr lvl="0"/>
            <a:r>
              <a:rPr lang="en-US" dirty="0"/>
              <a:t>SUBTITLE HERE</a:t>
            </a:r>
          </a:p>
        </p:txBody>
      </p:sp>
      <p:sp>
        <p:nvSpPr>
          <p:cNvPr id="11" name="Text Placeholder 2">
            <a:extLst>
              <a:ext uri="{FF2B5EF4-FFF2-40B4-BE49-F238E27FC236}">
                <a16:creationId xmlns:a16="http://schemas.microsoft.com/office/drawing/2014/main" id="{17A2154B-A454-8249-909D-10FDDFC09675}"/>
              </a:ext>
            </a:extLst>
          </p:cNvPr>
          <p:cNvSpPr>
            <a:spLocks noGrp="1"/>
          </p:cNvSpPr>
          <p:nvPr>
            <p:ph type="body" sz="quarter" idx="17" hasCustomPrompt="1"/>
          </p:nvPr>
        </p:nvSpPr>
        <p:spPr>
          <a:xfrm>
            <a:off x="748070" y="1644580"/>
            <a:ext cx="9138438" cy="5667376"/>
          </a:xfrm>
          <a:prstGeom prst="rect">
            <a:avLst/>
          </a:prstGeom>
        </p:spPr>
        <p:txBody>
          <a:bodyPr lIns="109728" tIns="54864" rIns="109728" bIns="54864"/>
          <a:lstStyle>
            <a:lvl1pPr algn="l">
              <a:defRPr lang="en-US" altLang="ja-JP" sz="2900" dirty="0">
                <a:solidFill>
                  <a:schemeClr val="tx1"/>
                </a:solidFill>
                <a:latin typeface="Roboto Medium" pitchFamily="2" charset="0"/>
                <a:ea typeface="Roboto Medium" pitchFamily="2" charset="0"/>
                <a:cs typeface="Roboto Medium" pitchFamily="2" charset="0"/>
              </a:defRPr>
            </a:lvl1pPr>
            <a:lvl2pPr algn="l">
              <a:defRPr lang="en-US" altLang="ja-JP" sz="2600" dirty="0">
                <a:solidFill>
                  <a:schemeClr val="tx1"/>
                </a:solidFill>
                <a:latin typeface="Roboto Medium" pitchFamily="2" charset="0"/>
                <a:ea typeface="Roboto Medium" pitchFamily="2" charset="0"/>
                <a:cs typeface="Roboto Medium" pitchFamily="2" charset="0"/>
              </a:defRPr>
            </a:lvl2pPr>
            <a:lvl3pPr algn="l">
              <a:defRPr lang="en-US" altLang="ja-JP" dirty="0">
                <a:solidFill>
                  <a:schemeClr val="tx1"/>
                </a:solidFill>
                <a:latin typeface="Roboto Medium" pitchFamily="2" charset="0"/>
                <a:ea typeface="Roboto Medium" pitchFamily="2" charset="0"/>
                <a:cs typeface="Roboto Medium" pitchFamily="2" charset="0"/>
              </a:defRPr>
            </a:lvl3pPr>
            <a:lvl5pPr algn="l">
              <a:defRPr lang="en-US" dirty="0">
                <a:solidFill>
                  <a:schemeClr val="tx1"/>
                </a:solidFill>
                <a:latin typeface="Roboto Medium" pitchFamily="2" charset="0"/>
                <a:ea typeface="Roboto Medium" pitchFamily="2" charset="0"/>
                <a:cs typeface="Roboto Medium" pitchFamily="2" charset="0"/>
              </a:defRPr>
            </a:lvl5pPr>
          </a:lstStyle>
          <a:p>
            <a:pPr lvl="0">
              <a:spcAft>
                <a:spcPts val="0"/>
              </a:spcAft>
            </a:pPr>
            <a:r>
              <a:rPr lang="en-US" altLang="ja-JP" dirty="0"/>
              <a:t>Editable body copy</a:t>
            </a:r>
          </a:p>
          <a:p>
            <a:pPr marL="550546" lvl="1" indent="-259080">
              <a:spcBef>
                <a:spcPts val="1200"/>
              </a:spcBef>
              <a:spcAft>
                <a:spcPts val="0"/>
              </a:spcAft>
              <a:tabLst/>
            </a:pPr>
            <a:r>
              <a:rPr lang="en-US" altLang="ja-JP" dirty="0"/>
              <a:t>Editable body copy</a:t>
            </a:r>
          </a:p>
          <a:p>
            <a:pPr marL="971550" lvl="2" indent="-259080">
              <a:spcBef>
                <a:spcPts val="1200"/>
              </a:spcBef>
              <a:spcAft>
                <a:spcPts val="0"/>
              </a:spcAft>
              <a:tabLst/>
            </a:pPr>
            <a:r>
              <a:rPr lang="en-US" altLang="ja-JP" dirty="0"/>
              <a:t>Editable body copy</a:t>
            </a:r>
          </a:p>
          <a:p>
            <a:pPr marL="1588770" lvl="4" indent="-276226">
              <a:spcBef>
                <a:spcPts val="1200"/>
              </a:spcBef>
              <a:spcAft>
                <a:spcPts val="0"/>
              </a:spcAft>
              <a:tabLst/>
            </a:pPr>
            <a:endParaRPr lang="en-US" dirty="0"/>
          </a:p>
        </p:txBody>
      </p:sp>
      <p:sp>
        <p:nvSpPr>
          <p:cNvPr id="13" name="Rectangle 12">
            <a:extLst>
              <a:ext uri="{FF2B5EF4-FFF2-40B4-BE49-F238E27FC236}">
                <a16:creationId xmlns:a16="http://schemas.microsoft.com/office/drawing/2014/main" id="{C89F4C13-B470-1D4C-A3C8-5C85B384C327}"/>
              </a:ext>
            </a:extLst>
          </p:cNvPr>
          <p:cNvSpPr/>
          <p:nvPr userDrawn="1"/>
        </p:nvSpPr>
        <p:spPr>
          <a:xfrm>
            <a:off x="618422" y="474943"/>
            <a:ext cx="102072" cy="100949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09728" tIns="54864" rIns="109728" bIns="54864" rtlCol="0" anchor="ctr"/>
          <a:lstStyle/>
          <a:p>
            <a:pPr algn="l"/>
            <a:endParaRPr lang="en-US" b="0" i="0" dirty="0">
              <a:latin typeface="Roboto Medium" pitchFamily="2" charset="0"/>
              <a:ea typeface="Roboto Medium" pitchFamily="2" charset="0"/>
            </a:endParaRPr>
          </a:p>
        </p:txBody>
      </p:sp>
      <p:pic>
        <p:nvPicPr>
          <p:cNvPr id="15" name="Picture 2" descr="C:\Users\Admin\Downloads\Logo-01.png"/>
          <p:cNvPicPr>
            <a:picLocks noChangeAspect="1" noChangeArrowheads="1"/>
          </p:cNvPicPr>
          <p:nvPr userDrawn="1"/>
        </p:nvPicPr>
        <p:blipFill>
          <a:blip r:embed="rId2"/>
          <a:srcRect r="72727"/>
          <a:stretch>
            <a:fillRect/>
          </a:stretch>
        </p:blipFill>
        <p:spPr bwMode="auto">
          <a:xfrm>
            <a:off x="457200" y="6452698"/>
            <a:ext cx="971550" cy="1776902"/>
          </a:xfrm>
          <a:prstGeom prst="rect">
            <a:avLst/>
          </a:prstGeom>
          <a:noFill/>
        </p:spPr>
      </p:pic>
    </p:spTree>
    <p:extLst>
      <p:ext uri="{BB962C8B-B14F-4D97-AF65-F5344CB8AC3E}">
        <p14:creationId xmlns:p14="http://schemas.microsoft.com/office/powerpoint/2010/main" val="72705632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hank You White">
    <p:bg bwMode="gray">
      <p:bgPr>
        <a:solidFill>
          <a:schemeClr val="bg1"/>
        </a:solidFill>
        <a:effectLst/>
      </p:bgPr>
    </p:bg>
    <p:spTree>
      <p:nvGrpSpPr>
        <p:cNvPr id="1" name=""/>
        <p:cNvGrpSpPr/>
        <p:nvPr/>
      </p:nvGrpSpPr>
      <p:grpSpPr>
        <a:xfrm>
          <a:off x="0" y="0"/>
          <a:ext cx="0" cy="0"/>
          <a:chOff x="0" y="0"/>
          <a:chExt cx="0" cy="0"/>
        </a:xfrm>
      </p:grpSpPr>
      <p:pic>
        <p:nvPicPr>
          <p:cNvPr id="6" name="Picture 2" descr="C:\Users\Admin\Downloads\WSBC_REVA_LOGO_180x180_px_150420_V001.png"/>
          <p:cNvPicPr>
            <a:picLocks noChangeAspect="1" noChangeArrowheads="1"/>
          </p:cNvPicPr>
          <p:nvPr userDrawn="1"/>
        </p:nvPicPr>
        <p:blipFill>
          <a:blip r:embed="rId2"/>
          <a:srcRect r="50000"/>
          <a:stretch>
            <a:fillRect/>
          </a:stretch>
        </p:blipFill>
        <p:spPr bwMode="auto">
          <a:xfrm>
            <a:off x="11201400" y="914400"/>
            <a:ext cx="3429000" cy="6858000"/>
          </a:xfrm>
          <a:prstGeom prst="rect">
            <a:avLst/>
          </a:prstGeom>
          <a:noFill/>
        </p:spPr>
      </p:pic>
      <p:sp>
        <p:nvSpPr>
          <p:cNvPr id="9" name="Rectangle 8"/>
          <p:cNvSpPr/>
          <p:nvPr userDrawn="1"/>
        </p:nvSpPr>
        <p:spPr bwMode="auto">
          <a:xfrm>
            <a:off x="0" y="0"/>
            <a:ext cx="14630400" cy="8229600"/>
          </a:xfrm>
          <a:prstGeom prst="rect">
            <a:avLst/>
          </a:prstGeom>
          <a:solidFill>
            <a:schemeClr val="bg1">
              <a:alpha val="49000"/>
            </a:schemeClr>
          </a:solidFill>
          <a:ln w="38100"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Roboto Medium" pitchFamily="2" charset="0"/>
              <a:ea typeface="Roboto Medium" pitchFamily="2" charset="0"/>
              <a:cs typeface="Arial" charset="0"/>
            </a:endParaRPr>
          </a:p>
        </p:txBody>
      </p:sp>
      <p:sp>
        <p:nvSpPr>
          <p:cNvPr id="10" name="Title 1">
            <a:extLst>
              <a:ext uri="{FF2B5EF4-FFF2-40B4-BE49-F238E27FC236}">
                <a16:creationId xmlns:a16="http://schemas.microsoft.com/office/drawing/2014/main" id="{F49B44DA-46E8-CE45-AC10-AC35239D504E}"/>
              </a:ext>
            </a:extLst>
          </p:cNvPr>
          <p:cNvSpPr>
            <a:spLocks noGrp="1"/>
          </p:cNvSpPr>
          <p:nvPr>
            <p:ph type="title" hasCustomPrompt="1"/>
          </p:nvPr>
        </p:nvSpPr>
        <p:spPr bwMode="gray">
          <a:xfrm>
            <a:off x="917971" y="3250704"/>
            <a:ext cx="12618720" cy="1590676"/>
          </a:xfrm>
          <a:prstGeom prst="rect">
            <a:avLst/>
          </a:prstGeom>
        </p:spPr>
        <p:txBody>
          <a:bodyPr lIns="109728" tIns="54864" rIns="109728" bIns="54864" anchor="ctr"/>
          <a:lstStyle>
            <a:lvl1pPr>
              <a:defRPr sz="9400" b="1" i="0" spc="0">
                <a:solidFill>
                  <a:schemeClr val="tx1"/>
                </a:solidFill>
                <a:latin typeface="Roboto Medium" pitchFamily="2" charset="0"/>
                <a:ea typeface="Roboto Medium" pitchFamily="2" charset="0"/>
                <a:cs typeface="Roboto Medium" pitchFamily="2" charset="0"/>
              </a:defRPr>
            </a:lvl1pPr>
          </a:lstStyle>
          <a:p>
            <a:r>
              <a:rPr lang="en-US" dirty="0"/>
              <a:t>THANK YOU</a:t>
            </a:r>
            <a:endParaRPr lang="en-NZ" dirty="0"/>
          </a:p>
        </p:txBody>
      </p:sp>
      <p:sp>
        <p:nvSpPr>
          <p:cNvPr id="11" name="Rectangle 10">
            <a:extLst>
              <a:ext uri="{FF2B5EF4-FFF2-40B4-BE49-F238E27FC236}">
                <a16:creationId xmlns:a16="http://schemas.microsoft.com/office/drawing/2014/main" id="{8035B185-C39F-9B4A-B035-864981C32176}"/>
              </a:ext>
            </a:extLst>
          </p:cNvPr>
          <p:cNvSpPr/>
          <p:nvPr userDrawn="1"/>
        </p:nvSpPr>
        <p:spPr>
          <a:xfrm>
            <a:off x="586904" y="2818656"/>
            <a:ext cx="102072" cy="230428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09728" tIns="54864" rIns="109728" bIns="54864" rtlCol="0" anchor="ctr"/>
          <a:lstStyle/>
          <a:p>
            <a:pPr algn="ctr"/>
            <a:endParaRPr lang="en-US" b="0" i="0" dirty="0">
              <a:solidFill>
                <a:schemeClr val="tx1"/>
              </a:solidFill>
              <a:latin typeface="Nobel-Book" panose="02000503040000020004" pitchFamily="2" charset="0"/>
            </a:endParaRPr>
          </a:p>
        </p:txBody>
      </p:sp>
      <p:pic>
        <p:nvPicPr>
          <p:cNvPr id="12" name="Picture 2" descr="C:\Users\Admin\Downloads\Logo-01.png"/>
          <p:cNvPicPr>
            <a:picLocks noChangeAspect="1" noChangeArrowheads="1"/>
          </p:cNvPicPr>
          <p:nvPr userDrawn="1"/>
        </p:nvPicPr>
        <p:blipFill>
          <a:blip r:embed="rId3"/>
          <a:srcRect/>
          <a:stretch>
            <a:fillRect/>
          </a:stretch>
        </p:blipFill>
        <p:spPr bwMode="auto">
          <a:xfrm>
            <a:off x="10763250" y="1"/>
            <a:ext cx="3562350" cy="1776902"/>
          </a:xfrm>
          <a:prstGeom prst="rect">
            <a:avLst/>
          </a:prstGeom>
          <a:noFill/>
        </p:spPr>
      </p:pic>
    </p:spTree>
    <p:extLst>
      <p:ext uri="{BB962C8B-B14F-4D97-AF65-F5344CB8AC3E}">
        <p14:creationId xmlns:p14="http://schemas.microsoft.com/office/powerpoint/2010/main" val="3761634325"/>
      </p:ext>
    </p:extLst>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3434363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463040" y="146686"/>
            <a:ext cx="12435840" cy="1224914"/>
          </a:xfrm>
        </p:spPr>
        <p:txBody>
          <a:bodyPr/>
          <a:lstStyle>
            <a:lvl1pPr algn="l">
              <a:defRPr/>
            </a:lvl1pPr>
          </a:lstStyle>
          <a:p>
            <a:r>
              <a:rPr lang="en-US"/>
              <a:t>Click to edit Master title style</a:t>
            </a:r>
            <a:endParaRPr lang="en-US" dirty="0"/>
          </a:p>
        </p:txBody>
      </p:sp>
      <p:sp>
        <p:nvSpPr>
          <p:cNvPr id="3" name="Content Placeholder 2"/>
          <p:cNvSpPr>
            <a:spLocks noGrp="1"/>
          </p:cNvSpPr>
          <p:nvPr>
            <p:ph idx="1"/>
          </p:nvPr>
        </p:nvSpPr>
        <p:spPr>
          <a:xfrm>
            <a:off x="1463040" y="1975485"/>
            <a:ext cx="10241280" cy="5431156"/>
          </a:xfrm>
        </p:spPr>
        <p:txBody>
          <a:bodyPr/>
          <a:lstStyle>
            <a:lvl1pPr marL="0" indent="0">
              <a:spcAft>
                <a:spcPts val="1440"/>
              </a:spcAft>
              <a:buNone/>
              <a:defRPr sz="2640">
                <a:solidFill>
                  <a:schemeClr val="tx1"/>
                </a:solidFill>
              </a:defRPr>
            </a:lvl1pPr>
            <a:lvl2pPr marL="554356" indent="-5716">
              <a:spcAft>
                <a:spcPts val="1440"/>
              </a:spcAft>
              <a:buNone/>
              <a:defRPr sz="2400">
                <a:solidFill>
                  <a:schemeClr val="tx1"/>
                </a:solidFill>
              </a:defRPr>
            </a:lvl2pPr>
            <a:lvl3pPr marL="1097280" indent="0">
              <a:buNone/>
              <a:defRPr sz="2160">
                <a:solidFill>
                  <a:schemeClr val="tx1"/>
                </a:solidFill>
              </a:defRPr>
            </a:lvl3pPr>
            <a:lvl4pPr marL="1651636" indent="-5716">
              <a:buNone/>
              <a:defRPr sz="1920">
                <a:solidFill>
                  <a:schemeClr val="tx1"/>
                </a:solidFill>
              </a:defRPr>
            </a:lvl4pPr>
            <a:lvl5pPr marL="2194560" indent="0">
              <a:buNone/>
              <a:defRPr sz="168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p:txBody>
          <a:bodyPr/>
          <a:lstStyle/>
          <a:p>
            <a:fld id="{8746D3AE-9A6B-4724-B938-46259D069CC8}" type="slidenum">
              <a:rPr lang="en-US" smtClean="0"/>
              <a:pPr/>
              <a:t>‹#›</a:t>
            </a:fld>
            <a:endParaRPr lang="en-US"/>
          </a:p>
        </p:txBody>
      </p:sp>
      <p:sp>
        <p:nvSpPr>
          <p:cNvPr id="12" name="Content Placeholder 11"/>
          <p:cNvSpPr>
            <a:spLocks noGrp="1"/>
          </p:cNvSpPr>
          <p:nvPr>
            <p:ph sz="quarter" idx="13" hasCustomPrompt="1"/>
          </p:nvPr>
        </p:nvSpPr>
        <p:spPr>
          <a:xfrm>
            <a:off x="1463040" y="1005840"/>
            <a:ext cx="10241280" cy="365760"/>
          </a:xfrm>
        </p:spPr>
        <p:txBody>
          <a:bodyPr>
            <a:normAutofit/>
          </a:bodyPr>
          <a:lstStyle>
            <a:lvl1pPr>
              <a:buNone/>
              <a:defRPr sz="1800">
                <a:latin typeface="Rockwell" pitchFamily="18" charset="0"/>
              </a:defRPr>
            </a:lvl1pPr>
          </a:lstStyle>
          <a:p>
            <a:pPr lvl="0"/>
            <a:r>
              <a:rPr lang="en-US" dirty="0"/>
              <a:t>Enter subtitle</a:t>
            </a:r>
          </a:p>
        </p:txBody>
      </p:sp>
    </p:spTree>
    <p:extLst>
      <p:ext uri="{BB962C8B-B14F-4D97-AF65-F5344CB8AC3E}">
        <p14:creationId xmlns:p14="http://schemas.microsoft.com/office/powerpoint/2010/main" val="61521201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ivider White">
    <p:bg bwMode="gray">
      <p:bgPr>
        <a:solidFill>
          <a:schemeClr val="bg1"/>
        </a:solidFill>
        <a:effectLst/>
      </p:bgPr>
    </p:bg>
    <p:spTree>
      <p:nvGrpSpPr>
        <p:cNvPr id="1" name=""/>
        <p:cNvGrpSpPr/>
        <p:nvPr/>
      </p:nvGrpSpPr>
      <p:grpSpPr>
        <a:xfrm>
          <a:off x="0" y="0"/>
          <a:ext cx="0" cy="0"/>
          <a:chOff x="0" y="0"/>
          <a:chExt cx="0" cy="0"/>
        </a:xfrm>
      </p:grpSpPr>
      <p:pic>
        <p:nvPicPr>
          <p:cNvPr id="8" name="Picture 2" descr="C:\Users\Admin\Downloads\WSBC_REVA_LOGO_180x180_px_150420_V001.png"/>
          <p:cNvPicPr>
            <a:picLocks noChangeAspect="1" noChangeArrowheads="1"/>
          </p:cNvPicPr>
          <p:nvPr userDrawn="1"/>
        </p:nvPicPr>
        <p:blipFill>
          <a:blip r:embed="rId2"/>
          <a:srcRect r="50000"/>
          <a:stretch>
            <a:fillRect/>
          </a:stretch>
        </p:blipFill>
        <p:spPr bwMode="auto">
          <a:xfrm>
            <a:off x="11201400" y="914400"/>
            <a:ext cx="3429000" cy="6858000"/>
          </a:xfrm>
          <a:prstGeom prst="rect">
            <a:avLst/>
          </a:prstGeom>
          <a:noFill/>
        </p:spPr>
      </p:pic>
      <p:sp>
        <p:nvSpPr>
          <p:cNvPr id="11" name="Rectangle 10"/>
          <p:cNvSpPr/>
          <p:nvPr userDrawn="1"/>
        </p:nvSpPr>
        <p:spPr bwMode="auto">
          <a:xfrm>
            <a:off x="0" y="0"/>
            <a:ext cx="14630400" cy="8229600"/>
          </a:xfrm>
          <a:prstGeom prst="rect">
            <a:avLst/>
          </a:prstGeom>
          <a:solidFill>
            <a:schemeClr val="bg1">
              <a:alpha val="49000"/>
            </a:schemeClr>
          </a:solidFill>
          <a:ln w="38100"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Roboto Medium" pitchFamily="2" charset="0"/>
              <a:ea typeface="Roboto Medium" pitchFamily="2" charset="0"/>
              <a:cs typeface="Arial" charset="0"/>
            </a:endParaRPr>
          </a:p>
        </p:txBody>
      </p:sp>
      <p:sp>
        <p:nvSpPr>
          <p:cNvPr id="2" name="Title 1"/>
          <p:cNvSpPr>
            <a:spLocks noGrp="1"/>
          </p:cNvSpPr>
          <p:nvPr>
            <p:ph type="title" hasCustomPrompt="1"/>
          </p:nvPr>
        </p:nvSpPr>
        <p:spPr bwMode="gray">
          <a:xfrm>
            <a:off x="917971" y="2836439"/>
            <a:ext cx="12618720" cy="1590676"/>
          </a:xfrm>
          <a:prstGeom prst="rect">
            <a:avLst/>
          </a:prstGeom>
        </p:spPr>
        <p:txBody>
          <a:bodyPr lIns="109728" tIns="54864" rIns="109728" bIns="54864" anchor="ctr"/>
          <a:lstStyle>
            <a:lvl1pPr algn="l">
              <a:defRPr sz="9400" b="1" i="0" spc="0">
                <a:solidFill>
                  <a:schemeClr val="tx1"/>
                </a:solidFill>
                <a:latin typeface="Roboto Medium" pitchFamily="2" charset="0"/>
                <a:ea typeface="Roboto Medium" pitchFamily="2" charset="0"/>
                <a:cs typeface="Roboto Medium" pitchFamily="2" charset="0"/>
              </a:defRPr>
            </a:lvl1pPr>
          </a:lstStyle>
          <a:p>
            <a:r>
              <a:rPr lang="en-US" dirty="0"/>
              <a:t>TITLE PAGE</a:t>
            </a:r>
            <a:endParaRPr lang="en-NZ" dirty="0"/>
          </a:p>
        </p:txBody>
      </p:sp>
      <p:sp>
        <p:nvSpPr>
          <p:cNvPr id="9" name="Text Placeholder 5"/>
          <p:cNvSpPr>
            <a:spLocks noGrp="1"/>
          </p:cNvSpPr>
          <p:nvPr>
            <p:ph type="body" sz="quarter" idx="11" hasCustomPrompt="1"/>
          </p:nvPr>
        </p:nvSpPr>
        <p:spPr bwMode="gray">
          <a:xfrm>
            <a:off x="1020043" y="4555585"/>
            <a:ext cx="8106859" cy="489584"/>
          </a:xfrm>
          <a:prstGeom prst="rect">
            <a:avLst/>
          </a:prstGeom>
        </p:spPr>
        <p:txBody>
          <a:bodyPr lIns="109728" tIns="54864" rIns="109728" bIns="54864"/>
          <a:lstStyle>
            <a:lvl1pPr marL="0" marR="0" indent="0" algn="l" defTabSz="1097280" rtl="0" eaLnBrk="1" fontAlgn="auto" latinLnBrk="0" hangingPunct="1">
              <a:lnSpc>
                <a:spcPct val="90000"/>
              </a:lnSpc>
              <a:spcBef>
                <a:spcPts val="1200"/>
              </a:spcBef>
              <a:spcAft>
                <a:spcPts val="0"/>
              </a:spcAft>
              <a:buClrTx/>
              <a:buSzTx/>
              <a:buFont typeface="Arial" panose="020B0604020202020204" pitchFamily="34" charset="0"/>
              <a:buNone/>
              <a:tabLst/>
              <a:defRPr lang="en-US" sz="3000" kern="1200" spc="480" baseline="0" dirty="0" smtClean="0">
                <a:solidFill>
                  <a:schemeClr val="tx1"/>
                </a:solidFill>
                <a:latin typeface="Roboto Medium" pitchFamily="2" charset="0"/>
                <a:ea typeface="Roboto Medium" pitchFamily="2" charset="0"/>
                <a:cs typeface="Roboto Medium" pitchFamily="2" charset="0"/>
              </a:defRPr>
            </a:lvl1pPr>
          </a:lstStyle>
          <a:p>
            <a:pPr marL="0" marR="0" lvl="0" indent="0" algn="l" defTabSz="1097280" rtl="0" eaLnBrk="1" fontAlgn="auto" latinLnBrk="0" hangingPunct="1">
              <a:lnSpc>
                <a:spcPct val="90000"/>
              </a:lnSpc>
              <a:spcBef>
                <a:spcPts val="1200"/>
              </a:spcBef>
              <a:spcAft>
                <a:spcPts val="0"/>
              </a:spcAft>
              <a:buClrTx/>
              <a:buSzTx/>
              <a:buFont typeface="Arial" panose="020B0604020202020204" pitchFamily="34" charset="0"/>
              <a:buNone/>
              <a:tabLst/>
              <a:defRPr/>
            </a:pPr>
            <a:r>
              <a:rPr lang="en-US" dirty="0"/>
              <a:t>SUBTITLE</a:t>
            </a:r>
          </a:p>
          <a:p>
            <a:pPr lvl="0"/>
            <a:endParaRPr lang="en-US" dirty="0"/>
          </a:p>
        </p:txBody>
      </p:sp>
      <p:sp>
        <p:nvSpPr>
          <p:cNvPr id="7" name="Rectangle 6">
            <a:extLst>
              <a:ext uri="{FF2B5EF4-FFF2-40B4-BE49-F238E27FC236}">
                <a16:creationId xmlns:a16="http://schemas.microsoft.com/office/drawing/2014/main" id="{0A161A43-230D-6D48-91E6-6DF531926408}"/>
              </a:ext>
            </a:extLst>
          </p:cNvPr>
          <p:cNvSpPr/>
          <p:nvPr userDrawn="1"/>
        </p:nvSpPr>
        <p:spPr>
          <a:xfrm>
            <a:off x="586904" y="2818656"/>
            <a:ext cx="102072" cy="230428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09728" tIns="54864" rIns="109728" bIns="54864" rtlCol="0" anchor="ctr"/>
          <a:lstStyle/>
          <a:p>
            <a:pPr algn="l"/>
            <a:endParaRPr lang="en-US" b="0" i="0" dirty="0">
              <a:latin typeface="Roboto Medium" pitchFamily="2" charset="0"/>
              <a:ea typeface="Roboto Medium" pitchFamily="2" charset="0"/>
            </a:endParaRPr>
          </a:p>
        </p:txBody>
      </p:sp>
    </p:spTree>
    <p:extLst>
      <p:ext uri="{BB962C8B-B14F-4D97-AF65-F5344CB8AC3E}">
        <p14:creationId xmlns:p14="http://schemas.microsoft.com/office/powerpoint/2010/main" val="2731359464"/>
      </p:ext>
    </p:extLst>
  </p:cSld>
  <p:clrMapOvr>
    <a:masterClrMapping/>
  </p:clrMapOvr>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Divider White">
    <p:bg bwMode="gray">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C1332D7-0D98-FA4F-A93A-534F7C2A52A9}"/>
              </a:ext>
            </a:extLst>
          </p:cNvPr>
          <p:cNvPicPr>
            <a:picLocks noChangeAspect="1"/>
          </p:cNvPicPr>
          <p:nvPr userDrawn="1"/>
        </p:nvPicPr>
        <p:blipFill>
          <a:blip r:embed="rId2">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5424" y="-1"/>
            <a:ext cx="14635823" cy="8255808"/>
          </a:xfrm>
          <a:prstGeom prst="rect">
            <a:avLst/>
          </a:prstGeom>
          <a:ln w="38100">
            <a:solidFill>
              <a:srgbClr val="FFC000"/>
            </a:solidFill>
          </a:ln>
        </p:spPr>
      </p:pic>
      <p:sp>
        <p:nvSpPr>
          <p:cNvPr id="2" name="Title 1"/>
          <p:cNvSpPr>
            <a:spLocks noGrp="1"/>
          </p:cNvSpPr>
          <p:nvPr>
            <p:ph type="title" hasCustomPrompt="1"/>
          </p:nvPr>
        </p:nvSpPr>
        <p:spPr bwMode="gray">
          <a:xfrm>
            <a:off x="917971" y="2836439"/>
            <a:ext cx="12618720" cy="1590676"/>
          </a:xfrm>
          <a:prstGeom prst="rect">
            <a:avLst/>
          </a:prstGeom>
        </p:spPr>
        <p:txBody>
          <a:bodyPr lIns="109728" tIns="54864" rIns="109728" bIns="54864" anchor="ctr"/>
          <a:lstStyle>
            <a:lvl1pPr algn="l">
              <a:defRPr sz="9400" b="1" i="0" spc="0">
                <a:solidFill>
                  <a:schemeClr val="bg1"/>
                </a:solidFill>
                <a:latin typeface="Roboto Medium" pitchFamily="2" charset="0"/>
                <a:ea typeface="Roboto Medium" pitchFamily="2" charset="0"/>
                <a:cs typeface="Roboto Medium" pitchFamily="2" charset="0"/>
              </a:defRPr>
            </a:lvl1pPr>
          </a:lstStyle>
          <a:p>
            <a:r>
              <a:rPr lang="en-US" dirty="0"/>
              <a:t>TITLE PAGE</a:t>
            </a:r>
            <a:endParaRPr lang="en-NZ" dirty="0"/>
          </a:p>
        </p:txBody>
      </p:sp>
      <p:sp>
        <p:nvSpPr>
          <p:cNvPr id="9" name="Text Placeholder 5"/>
          <p:cNvSpPr>
            <a:spLocks noGrp="1"/>
          </p:cNvSpPr>
          <p:nvPr>
            <p:ph type="body" sz="quarter" idx="11" hasCustomPrompt="1"/>
          </p:nvPr>
        </p:nvSpPr>
        <p:spPr bwMode="gray">
          <a:xfrm>
            <a:off x="1020043" y="4555585"/>
            <a:ext cx="8106859" cy="489584"/>
          </a:xfrm>
          <a:prstGeom prst="rect">
            <a:avLst/>
          </a:prstGeom>
        </p:spPr>
        <p:txBody>
          <a:bodyPr lIns="109728" tIns="54864" rIns="109728" bIns="54864"/>
          <a:lstStyle>
            <a:lvl1pPr marL="0" marR="0" indent="0" algn="l" defTabSz="1097280" rtl="0" eaLnBrk="1" fontAlgn="auto" latinLnBrk="0" hangingPunct="1">
              <a:lnSpc>
                <a:spcPct val="90000"/>
              </a:lnSpc>
              <a:spcBef>
                <a:spcPts val="1200"/>
              </a:spcBef>
              <a:spcAft>
                <a:spcPts val="0"/>
              </a:spcAft>
              <a:buClrTx/>
              <a:buSzTx/>
              <a:buFont typeface="Arial" panose="020B0604020202020204" pitchFamily="34" charset="0"/>
              <a:buNone/>
              <a:tabLst/>
              <a:defRPr lang="en-US" sz="3000" kern="1200" spc="480" baseline="0" dirty="0" smtClean="0">
                <a:solidFill>
                  <a:schemeClr val="bg1"/>
                </a:solidFill>
                <a:latin typeface="Roboto Medium" pitchFamily="2" charset="0"/>
                <a:ea typeface="Roboto Medium" pitchFamily="2" charset="0"/>
                <a:cs typeface="Roboto Medium" pitchFamily="2" charset="0"/>
              </a:defRPr>
            </a:lvl1pPr>
          </a:lstStyle>
          <a:p>
            <a:pPr marL="0" marR="0" lvl="0" indent="0" algn="l" defTabSz="1097280" rtl="0" eaLnBrk="1" fontAlgn="auto" latinLnBrk="0" hangingPunct="1">
              <a:lnSpc>
                <a:spcPct val="90000"/>
              </a:lnSpc>
              <a:spcBef>
                <a:spcPts val="1200"/>
              </a:spcBef>
              <a:spcAft>
                <a:spcPts val="0"/>
              </a:spcAft>
              <a:buClrTx/>
              <a:buSzTx/>
              <a:buFont typeface="Arial" panose="020B0604020202020204" pitchFamily="34" charset="0"/>
              <a:buNone/>
              <a:tabLst/>
              <a:defRPr/>
            </a:pPr>
            <a:r>
              <a:rPr lang="en-US" dirty="0"/>
              <a:t>SUBTITLE</a:t>
            </a:r>
          </a:p>
          <a:p>
            <a:pPr lvl="0"/>
            <a:endParaRPr lang="en-US" dirty="0"/>
          </a:p>
        </p:txBody>
      </p:sp>
      <p:sp>
        <p:nvSpPr>
          <p:cNvPr id="7" name="Rectangle 6">
            <a:extLst>
              <a:ext uri="{FF2B5EF4-FFF2-40B4-BE49-F238E27FC236}">
                <a16:creationId xmlns:a16="http://schemas.microsoft.com/office/drawing/2014/main" id="{0A161A43-230D-6D48-91E6-6DF531926408}"/>
              </a:ext>
            </a:extLst>
          </p:cNvPr>
          <p:cNvSpPr/>
          <p:nvPr userDrawn="1"/>
        </p:nvSpPr>
        <p:spPr>
          <a:xfrm>
            <a:off x="586904" y="2818656"/>
            <a:ext cx="102072" cy="23042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09728" tIns="54864" rIns="109728" bIns="54864" rtlCol="0" anchor="ctr"/>
          <a:lstStyle/>
          <a:p>
            <a:pPr algn="l"/>
            <a:endParaRPr lang="en-US" b="0" i="0" dirty="0">
              <a:latin typeface="Roboto Medium" pitchFamily="2" charset="0"/>
              <a:ea typeface="Roboto Medium" pitchFamily="2" charset="0"/>
            </a:endParaRPr>
          </a:p>
        </p:txBody>
      </p:sp>
      <p:pic>
        <p:nvPicPr>
          <p:cNvPr id="10" name="Picture 3" descr="C:\Users\Admin\Downloads\1-05.png"/>
          <p:cNvPicPr>
            <a:picLocks noChangeAspect="1" noChangeArrowheads="1"/>
          </p:cNvPicPr>
          <p:nvPr userDrawn="1"/>
        </p:nvPicPr>
        <p:blipFill>
          <a:blip r:embed="rId3">
            <a:lum bright="-10000"/>
          </a:blip>
          <a:srcRect l="3927" t="30524" r="85471" b="29793"/>
          <a:stretch>
            <a:fillRect/>
          </a:stretch>
        </p:blipFill>
        <p:spPr bwMode="auto">
          <a:xfrm>
            <a:off x="10410092" y="609600"/>
            <a:ext cx="4220308" cy="7620000"/>
          </a:xfrm>
          <a:prstGeom prst="rect">
            <a:avLst/>
          </a:prstGeom>
          <a:noFill/>
        </p:spPr>
      </p:pic>
    </p:spTree>
    <p:extLst>
      <p:ext uri="{BB962C8B-B14F-4D97-AF65-F5344CB8AC3E}">
        <p14:creationId xmlns:p14="http://schemas.microsoft.com/office/powerpoint/2010/main" val="2731359464"/>
      </p:ext>
    </p:extLst>
  </p:cSld>
  <p:clrMapOvr>
    <a:masterClrMapping/>
  </p:clrMapOvr>
  <p:extLst>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Divider White">
    <p:bg bwMode="gray">
      <p:bgPr>
        <a:solidFill>
          <a:schemeClr val="bg1"/>
        </a:solidFill>
        <a:effectLst/>
      </p:bgPr>
    </p:bg>
    <p:spTree>
      <p:nvGrpSpPr>
        <p:cNvPr id="1" name=""/>
        <p:cNvGrpSpPr/>
        <p:nvPr/>
      </p:nvGrpSpPr>
      <p:grpSpPr>
        <a:xfrm>
          <a:off x="0" y="0"/>
          <a:ext cx="0" cy="0"/>
          <a:chOff x="0" y="0"/>
          <a:chExt cx="0" cy="0"/>
        </a:xfrm>
      </p:grpSpPr>
      <p:pic>
        <p:nvPicPr>
          <p:cNvPr id="2051" name="Picture 3" descr="C:\Users\Admin\Downloads\_DSC1138-Edit(1) (1).jpg"/>
          <p:cNvPicPr>
            <a:picLocks noChangeAspect="1" noChangeArrowheads="1"/>
          </p:cNvPicPr>
          <p:nvPr userDrawn="1"/>
        </p:nvPicPr>
        <p:blipFill>
          <a:blip r:embed="rId2" cstate="print"/>
          <a:srcRect b="15719"/>
          <a:stretch>
            <a:fillRect/>
          </a:stretch>
        </p:blipFill>
        <p:spPr bwMode="auto">
          <a:xfrm>
            <a:off x="0" y="-1"/>
            <a:ext cx="14630400" cy="8229601"/>
          </a:xfrm>
          <a:prstGeom prst="rect">
            <a:avLst/>
          </a:prstGeom>
          <a:noFill/>
        </p:spPr>
      </p:pic>
      <p:sp>
        <p:nvSpPr>
          <p:cNvPr id="10" name="Rectangle 9"/>
          <p:cNvSpPr/>
          <p:nvPr userDrawn="1"/>
        </p:nvSpPr>
        <p:spPr>
          <a:xfrm>
            <a:off x="0" y="0"/>
            <a:ext cx="14630400" cy="8229600"/>
          </a:xfrm>
          <a:prstGeom prst="rect">
            <a:avLst/>
          </a:prstGeom>
          <a:solidFill>
            <a:schemeClr val="dk1">
              <a:alpha val="57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bwMode="gray">
          <a:xfrm>
            <a:off x="917971" y="2836439"/>
            <a:ext cx="12618720" cy="1590676"/>
          </a:xfrm>
          <a:prstGeom prst="rect">
            <a:avLst/>
          </a:prstGeom>
        </p:spPr>
        <p:txBody>
          <a:bodyPr lIns="109728" tIns="54864" rIns="109728" bIns="54864" anchor="ctr"/>
          <a:lstStyle>
            <a:lvl1pPr algn="l">
              <a:defRPr sz="9400" b="1" i="0" spc="0">
                <a:solidFill>
                  <a:schemeClr val="bg1"/>
                </a:solidFill>
                <a:latin typeface="Roboto Medium" pitchFamily="2" charset="0"/>
                <a:ea typeface="Roboto Medium" pitchFamily="2" charset="0"/>
                <a:cs typeface="Roboto Medium" pitchFamily="2" charset="0"/>
              </a:defRPr>
            </a:lvl1pPr>
          </a:lstStyle>
          <a:p>
            <a:r>
              <a:rPr lang="en-US" dirty="0"/>
              <a:t>TITLE PAGE</a:t>
            </a:r>
            <a:endParaRPr lang="en-NZ" dirty="0"/>
          </a:p>
        </p:txBody>
      </p:sp>
      <p:sp>
        <p:nvSpPr>
          <p:cNvPr id="9" name="Text Placeholder 5"/>
          <p:cNvSpPr>
            <a:spLocks noGrp="1"/>
          </p:cNvSpPr>
          <p:nvPr>
            <p:ph type="body" sz="quarter" idx="11" hasCustomPrompt="1"/>
          </p:nvPr>
        </p:nvSpPr>
        <p:spPr bwMode="gray">
          <a:xfrm>
            <a:off x="1020043" y="4555585"/>
            <a:ext cx="8106859" cy="489584"/>
          </a:xfrm>
          <a:prstGeom prst="rect">
            <a:avLst/>
          </a:prstGeom>
        </p:spPr>
        <p:txBody>
          <a:bodyPr lIns="109728" tIns="54864" rIns="109728" bIns="54864"/>
          <a:lstStyle>
            <a:lvl1pPr marL="0" marR="0" indent="0" algn="l" defTabSz="1097280" rtl="0" eaLnBrk="1" fontAlgn="auto" latinLnBrk="0" hangingPunct="1">
              <a:lnSpc>
                <a:spcPct val="90000"/>
              </a:lnSpc>
              <a:spcBef>
                <a:spcPts val="1200"/>
              </a:spcBef>
              <a:spcAft>
                <a:spcPts val="0"/>
              </a:spcAft>
              <a:buClrTx/>
              <a:buSzTx/>
              <a:buFont typeface="Arial" panose="020B0604020202020204" pitchFamily="34" charset="0"/>
              <a:buNone/>
              <a:tabLst/>
              <a:defRPr lang="en-US" sz="3000" kern="1200" spc="480" baseline="0" dirty="0" smtClean="0">
                <a:solidFill>
                  <a:schemeClr val="bg1"/>
                </a:solidFill>
                <a:latin typeface="Roboto Medium" pitchFamily="2" charset="0"/>
                <a:ea typeface="Roboto Medium" pitchFamily="2" charset="0"/>
                <a:cs typeface="Roboto Medium" pitchFamily="2" charset="0"/>
              </a:defRPr>
            </a:lvl1pPr>
          </a:lstStyle>
          <a:p>
            <a:pPr marL="0" marR="0" lvl="0" indent="0" algn="l" defTabSz="1097280" rtl="0" eaLnBrk="1" fontAlgn="auto" latinLnBrk="0" hangingPunct="1">
              <a:lnSpc>
                <a:spcPct val="90000"/>
              </a:lnSpc>
              <a:spcBef>
                <a:spcPts val="1200"/>
              </a:spcBef>
              <a:spcAft>
                <a:spcPts val="0"/>
              </a:spcAft>
              <a:buClrTx/>
              <a:buSzTx/>
              <a:buFont typeface="Arial" panose="020B0604020202020204" pitchFamily="34" charset="0"/>
              <a:buNone/>
              <a:tabLst/>
              <a:defRPr/>
            </a:pPr>
            <a:r>
              <a:rPr lang="en-US" dirty="0"/>
              <a:t>SUBTITLE</a:t>
            </a:r>
          </a:p>
          <a:p>
            <a:pPr lvl="0"/>
            <a:endParaRPr lang="en-US" dirty="0"/>
          </a:p>
        </p:txBody>
      </p:sp>
      <p:sp>
        <p:nvSpPr>
          <p:cNvPr id="7" name="Rectangle 6">
            <a:extLst>
              <a:ext uri="{FF2B5EF4-FFF2-40B4-BE49-F238E27FC236}">
                <a16:creationId xmlns:a16="http://schemas.microsoft.com/office/drawing/2014/main" id="{0A161A43-230D-6D48-91E6-6DF531926408}"/>
              </a:ext>
            </a:extLst>
          </p:cNvPr>
          <p:cNvSpPr/>
          <p:nvPr userDrawn="1"/>
        </p:nvSpPr>
        <p:spPr>
          <a:xfrm>
            <a:off x="586904" y="2818656"/>
            <a:ext cx="102072" cy="23042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09728" tIns="54864" rIns="109728" bIns="54864" rtlCol="0" anchor="ctr"/>
          <a:lstStyle/>
          <a:p>
            <a:pPr algn="l"/>
            <a:endParaRPr lang="en-US" b="0" i="0" dirty="0">
              <a:latin typeface="Roboto Medium" pitchFamily="2" charset="0"/>
              <a:ea typeface="Roboto Medium" pitchFamily="2" charset="0"/>
            </a:endParaRPr>
          </a:p>
        </p:txBody>
      </p:sp>
    </p:spTree>
    <p:extLst>
      <p:ext uri="{BB962C8B-B14F-4D97-AF65-F5344CB8AC3E}">
        <p14:creationId xmlns:p14="http://schemas.microsoft.com/office/powerpoint/2010/main" val="2731359464"/>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Cover White">
    <p:spTree>
      <p:nvGrpSpPr>
        <p:cNvPr id="1" name=""/>
        <p:cNvGrpSpPr/>
        <p:nvPr/>
      </p:nvGrpSpPr>
      <p:grpSpPr>
        <a:xfrm>
          <a:off x="0" y="0"/>
          <a:ext cx="0" cy="0"/>
          <a:chOff x="0" y="0"/>
          <a:chExt cx="0" cy="0"/>
        </a:xfrm>
      </p:grpSpPr>
      <p:pic>
        <p:nvPicPr>
          <p:cNvPr id="1026" name="Picture 2" descr="C:\Users\Admin\Downloads\WSBC_REVA_LOGO_180x180_px_150420_V001.png"/>
          <p:cNvPicPr>
            <a:picLocks noChangeAspect="1" noChangeArrowheads="1"/>
          </p:cNvPicPr>
          <p:nvPr userDrawn="1"/>
        </p:nvPicPr>
        <p:blipFill>
          <a:blip r:embed="rId2"/>
          <a:srcRect r="50000"/>
          <a:stretch>
            <a:fillRect/>
          </a:stretch>
        </p:blipFill>
        <p:spPr bwMode="auto">
          <a:xfrm>
            <a:off x="11201400" y="914400"/>
            <a:ext cx="3429000" cy="6858000"/>
          </a:xfrm>
          <a:prstGeom prst="rect">
            <a:avLst/>
          </a:prstGeom>
          <a:noFill/>
        </p:spPr>
      </p:pic>
      <p:sp>
        <p:nvSpPr>
          <p:cNvPr id="10" name="Rectangle 9"/>
          <p:cNvSpPr/>
          <p:nvPr userDrawn="1"/>
        </p:nvSpPr>
        <p:spPr bwMode="auto">
          <a:xfrm>
            <a:off x="0" y="0"/>
            <a:ext cx="14630400" cy="8229600"/>
          </a:xfrm>
          <a:prstGeom prst="rect">
            <a:avLst/>
          </a:prstGeom>
          <a:solidFill>
            <a:schemeClr val="bg1">
              <a:alpha val="49000"/>
            </a:schemeClr>
          </a:solidFill>
          <a:ln w="38100"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a typeface="Arial" charset="0"/>
              <a:cs typeface="Arial" charset="0"/>
            </a:endParaRPr>
          </a:p>
        </p:txBody>
      </p:sp>
      <p:sp>
        <p:nvSpPr>
          <p:cNvPr id="22" name="Title 1">
            <a:extLst>
              <a:ext uri="{FF2B5EF4-FFF2-40B4-BE49-F238E27FC236}">
                <a16:creationId xmlns:a16="http://schemas.microsoft.com/office/drawing/2014/main" id="{95547862-8F6A-BC48-853E-7BF0F3AB5234}"/>
              </a:ext>
            </a:extLst>
          </p:cNvPr>
          <p:cNvSpPr>
            <a:spLocks noGrp="1"/>
          </p:cNvSpPr>
          <p:nvPr>
            <p:ph type="title" hasCustomPrompt="1"/>
          </p:nvPr>
        </p:nvSpPr>
        <p:spPr bwMode="gray">
          <a:xfrm>
            <a:off x="1270264" y="2516375"/>
            <a:ext cx="10829879" cy="2100114"/>
          </a:xfrm>
          <a:prstGeom prst="rect">
            <a:avLst/>
          </a:prstGeom>
        </p:spPr>
        <p:txBody>
          <a:bodyPr lIns="109728" tIns="54864" rIns="109728" bIns="54864" anchor="ctr"/>
          <a:lstStyle>
            <a:lvl1pPr algn="l">
              <a:defRPr sz="4800" spc="0" baseline="0">
                <a:solidFill>
                  <a:schemeClr val="bg2">
                    <a:lumMod val="10000"/>
                  </a:schemeClr>
                </a:solidFill>
                <a:latin typeface="Roboto Medium" pitchFamily="2" charset="0"/>
                <a:ea typeface="Roboto Medium" pitchFamily="2" charset="0"/>
                <a:cs typeface="Roboto Medium" pitchFamily="2" charset="0"/>
              </a:defRPr>
            </a:lvl1pPr>
          </a:lstStyle>
          <a:p>
            <a:r>
              <a:rPr lang="en-NZ" dirty="0"/>
              <a:t>TITLE</a:t>
            </a:r>
            <a:br>
              <a:rPr lang="en-NZ" dirty="0"/>
            </a:br>
            <a:r>
              <a:rPr lang="en-NZ" dirty="0"/>
              <a:t>OF </a:t>
            </a:r>
            <a:br>
              <a:rPr lang="en-NZ" dirty="0"/>
            </a:br>
            <a:r>
              <a:rPr lang="en-NZ" dirty="0"/>
              <a:t>PRESENTATION</a:t>
            </a:r>
          </a:p>
        </p:txBody>
      </p:sp>
      <p:sp>
        <p:nvSpPr>
          <p:cNvPr id="23" name="Text Placeholder 2">
            <a:extLst>
              <a:ext uri="{FF2B5EF4-FFF2-40B4-BE49-F238E27FC236}">
                <a16:creationId xmlns:a16="http://schemas.microsoft.com/office/drawing/2014/main" id="{AC21DD09-D74B-6A41-995D-4EFFC7616AA9}"/>
              </a:ext>
            </a:extLst>
          </p:cNvPr>
          <p:cNvSpPr>
            <a:spLocks noGrp="1"/>
          </p:cNvSpPr>
          <p:nvPr>
            <p:ph type="body" sz="quarter" idx="10" hasCustomPrompt="1"/>
          </p:nvPr>
        </p:nvSpPr>
        <p:spPr bwMode="gray">
          <a:xfrm>
            <a:off x="1255887" y="4923081"/>
            <a:ext cx="8106859" cy="489584"/>
          </a:xfrm>
          <a:prstGeom prst="rect">
            <a:avLst/>
          </a:prstGeom>
        </p:spPr>
        <p:txBody>
          <a:bodyPr lIns="109728" tIns="54864" rIns="109728" bIns="54864" anchor="ctr"/>
          <a:lstStyle>
            <a:lvl1pPr marL="0" marR="0" indent="0" algn="l" defTabSz="1097280" rtl="0" eaLnBrk="1" fontAlgn="auto" latinLnBrk="0" hangingPunct="1">
              <a:lnSpc>
                <a:spcPct val="100000"/>
              </a:lnSpc>
              <a:spcBef>
                <a:spcPts val="0"/>
              </a:spcBef>
              <a:spcAft>
                <a:spcPts val="0"/>
              </a:spcAft>
              <a:buClrTx/>
              <a:buSzTx/>
              <a:buFontTx/>
              <a:buNone/>
              <a:tabLst/>
              <a:defRPr lang="en-NZ" sz="3000" kern="1200" spc="480" baseline="0" dirty="0">
                <a:solidFill>
                  <a:schemeClr val="bg2">
                    <a:lumMod val="10000"/>
                  </a:schemeClr>
                </a:solidFill>
                <a:latin typeface="Roboto Medium" pitchFamily="2" charset="0"/>
                <a:ea typeface="Roboto Medium" pitchFamily="2" charset="0"/>
                <a:cs typeface="Roboto Medium" pitchFamily="2" charset="0"/>
              </a:defRPr>
            </a:lvl1pPr>
          </a:lstStyle>
          <a:p>
            <a:r>
              <a:rPr lang="en-NZ" dirty="0"/>
              <a:t>Department and Division</a:t>
            </a:r>
          </a:p>
        </p:txBody>
      </p:sp>
      <p:sp>
        <p:nvSpPr>
          <p:cNvPr id="24" name="Text Placeholder 3">
            <a:extLst>
              <a:ext uri="{FF2B5EF4-FFF2-40B4-BE49-F238E27FC236}">
                <a16:creationId xmlns:a16="http://schemas.microsoft.com/office/drawing/2014/main" id="{5C1AED7A-5027-0946-AA64-E69562BB4602}"/>
              </a:ext>
            </a:extLst>
          </p:cNvPr>
          <p:cNvSpPr>
            <a:spLocks noGrp="1"/>
          </p:cNvSpPr>
          <p:nvPr>
            <p:ph type="body" sz="quarter" idx="11" hasCustomPrompt="1"/>
          </p:nvPr>
        </p:nvSpPr>
        <p:spPr bwMode="gray">
          <a:xfrm>
            <a:off x="1252120" y="6436743"/>
            <a:ext cx="8106859" cy="489584"/>
          </a:xfrm>
          <a:prstGeom prst="rect">
            <a:avLst/>
          </a:prstGeom>
        </p:spPr>
        <p:txBody>
          <a:bodyPr lIns="109728" tIns="54864" rIns="109728" bIns="54864" anchor="ctr"/>
          <a:lstStyle>
            <a:lvl1pPr marL="0" indent="0">
              <a:buNone/>
              <a:defRPr sz="2400">
                <a:solidFill>
                  <a:schemeClr val="bg2">
                    <a:lumMod val="10000"/>
                  </a:schemeClr>
                </a:solidFill>
                <a:latin typeface="Roboto Medium" pitchFamily="2" charset="0"/>
                <a:ea typeface="Roboto Medium" pitchFamily="2" charset="0"/>
              </a:defRPr>
            </a:lvl1pPr>
          </a:lstStyle>
          <a:p>
            <a:r>
              <a:rPr lang="en-NZ" altLang="ja-JP" dirty="0" err="1"/>
              <a:t>dd</a:t>
            </a:r>
            <a:r>
              <a:rPr lang="en-NZ" altLang="ja-JP" dirty="0"/>
              <a:t>/mm/</a:t>
            </a:r>
            <a:r>
              <a:rPr lang="en-NZ" altLang="ja-JP" dirty="0" err="1"/>
              <a:t>yy</a:t>
            </a:r>
            <a:endParaRPr lang="en-NZ" altLang="ja-JP" dirty="0"/>
          </a:p>
        </p:txBody>
      </p:sp>
      <p:sp>
        <p:nvSpPr>
          <p:cNvPr id="25" name="Text Placeholder 2">
            <a:extLst>
              <a:ext uri="{FF2B5EF4-FFF2-40B4-BE49-F238E27FC236}">
                <a16:creationId xmlns:a16="http://schemas.microsoft.com/office/drawing/2014/main" id="{B918CFE5-7401-9141-852A-F872961E9542}"/>
              </a:ext>
            </a:extLst>
          </p:cNvPr>
          <p:cNvSpPr>
            <a:spLocks noGrp="1"/>
          </p:cNvSpPr>
          <p:nvPr>
            <p:ph type="body" sz="quarter" idx="14" hasCustomPrompt="1"/>
          </p:nvPr>
        </p:nvSpPr>
        <p:spPr bwMode="gray">
          <a:xfrm>
            <a:off x="1255887" y="5689725"/>
            <a:ext cx="8106859" cy="489584"/>
          </a:xfrm>
          <a:prstGeom prst="rect">
            <a:avLst/>
          </a:prstGeom>
        </p:spPr>
        <p:txBody>
          <a:bodyPr lIns="109728" tIns="54864" rIns="109728" bIns="54864" anchor="ctr"/>
          <a:lstStyle>
            <a:lvl1pPr marL="0" marR="0" indent="0" algn="l" defTabSz="1097280" rtl="0" eaLnBrk="1" fontAlgn="auto" latinLnBrk="0" hangingPunct="1">
              <a:lnSpc>
                <a:spcPct val="100000"/>
              </a:lnSpc>
              <a:spcBef>
                <a:spcPts val="0"/>
              </a:spcBef>
              <a:spcAft>
                <a:spcPts val="0"/>
              </a:spcAft>
              <a:buClrTx/>
              <a:buSzTx/>
              <a:buFontTx/>
              <a:buNone/>
              <a:tabLst/>
              <a:defRPr lang="en-NZ" sz="3000" kern="1200" spc="480" baseline="0" dirty="0">
                <a:solidFill>
                  <a:schemeClr val="bg2">
                    <a:lumMod val="10000"/>
                  </a:schemeClr>
                </a:solidFill>
                <a:latin typeface="Roboto Medium" pitchFamily="2" charset="0"/>
                <a:ea typeface="Roboto Medium" pitchFamily="2" charset="0"/>
                <a:cs typeface="Roboto Medium" pitchFamily="2" charset="0"/>
              </a:defRPr>
            </a:lvl1pPr>
          </a:lstStyle>
          <a:p>
            <a:r>
              <a:rPr lang="en-NZ" dirty="0"/>
              <a:t>Presenters Name</a:t>
            </a:r>
          </a:p>
        </p:txBody>
      </p:sp>
      <p:sp>
        <p:nvSpPr>
          <p:cNvPr id="26" name="Rectangle 25">
            <a:extLst>
              <a:ext uri="{FF2B5EF4-FFF2-40B4-BE49-F238E27FC236}">
                <a16:creationId xmlns:a16="http://schemas.microsoft.com/office/drawing/2014/main" id="{0DD6F9D5-0A6C-A342-B1B0-8A5561580C6F}"/>
              </a:ext>
            </a:extLst>
          </p:cNvPr>
          <p:cNvSpPr/>
          <p:nvPr userDrawn="1"/>
        </p:nvSpPr>
        <p:spPr>
          <a:xfrm>
            <a:off x="1033483" y="2536762"/>
            <a:ext cx="102072" cy="2079727"/>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9728" tIns="54864" rIns="109728" bIns="54864" rtlCol="0" anchor="ctr"/>
          <a:lstStyle/>
          <a:p>
            <a:pPr algn="ctr"/>
            <a:endParaRPr lang="en-US">
              <a:solidFill>
                <a:schemeClr val="bg2">
                  <a:lumMod val="10000"/>
                </a:schemeClr>
              </a:solidFill>
              <a:latin typeface="Roboto Medium" pitchFamily="2" charset="0"/>
              <a:ea typeface="Roboto Medium" pitchFamily="2" charset="0"/>
            </a:endParaRPr>
          </a:p>
        </p:txBody>
      </p:sp>
      <p:grpSp>
        <p:nvGrpSpPr>
          <p:cNvPr id="12" name="Group 11">
            <a:extLst>
              <a:ext uri="{FF2B5EF4-FFF2-40B4-BE49-F238E27FC236}">
                <a16:creationId xmlns:a16="http://schemas.microsoft.com/office/drawing/2014/main" id="{5AFE99A1-F019-42EF-A6DD-FBA9CE0E5FB1}"/>
              </a:ext>
            </a:extLst>
          </p:cNvPr>
          <p:cNvGrpSpPr/>
          <p:nvPr userDrawn="1"/>
        </p:nvGrpSpPr>
        <p:grpSpPr>
          <a:xfrm>
            <a:off x="10987608" y="240670"/>
            <a:ext cx="3243432" cy="1349912"/>
            <a:chOff x="10616154" y="97913"/>
            <a:chExt cx="3619726" cy="1349912"/>
          </a:xfrm>
        </p:grpSpPr>
        <p:pic>
          <p:nvPicPr>
            <p:cNvPr id="13" name="Picture 2" descr="NIRF — SAVEETHA SCHOOL OF MANAGEMENT">
              <a:extLst>
                <a:ext uri="{FF2B5EF4-FFF2-40B4-BE49-F238E27FC236}">
                  <a16:creationId xmlns:a16="http://schemas.microsoft.com/office/drawing/2014/main" id="{9B00A4D8-FB36-4B42-882E-EE775CC50F6E}"/>
                </a:ext>
              </a:extLst>
            </p:cNvPr>
            <p:cNvPicPr>
              <a:picLocks noChangeAspect="1" noChangeArrowheads="1"/>
            </p:cNvPicPr>
            <p:nvPr userDrawn="1"/>
          </p:nvPicPr>
          <p:blipFill rotWithShape="1">
            <a:blip r:embed="rId3" cstate="print">
              <a:extLst>
                <a:ext uri="{28A0092B-C50C-407E-A947-70E740481C1C}">
                  <a14:useLocalDpi xmlns:a14="http://schemas.microsoft.com/office/drawing/2010/main" val="0"/>
                </a:ext>
              </a:extLst>
            </a:blip>
            <a:srcRect l="27517" t="4377" r="28922" b="7151"/>
            <a:stretch/>
          </p:blipFill>
          <p:spPr bwMode="auto">
            <a:xfrm>
              <a:off x="12122688" y="97913"/>
              <a:ext cx="843474" cy="59225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descr="Bharath University - Top University In India">
              <a:extLst>
                <a:ext uri="{FF2B5EF4-FFF2-40B4-BE49-F238E27FC236}">
                  <a16:creationId xmlns:a16="http://schemas.microsoft.com/office/drawing/2014/main" id="{8CF62A35-8903-4AEE-9045-1FA034AB8A07}"/>
                </a:ext>
              </a:extLst>
            </p:cNvPr>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10737939" y="182966"/>
              <a:ext cx="1158298" cy="43088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descr="CREDISAPP for Ratings - Eloit">
              <a:extLst>
                <a:ext uri="{FF2B5EF4-FFF2-40B4-BE49-F238E27FC236}">
                  <a16:creationId xmlns:a16="http://schemas.microsoft.com/office/drawing/2014/main" id="{4EC4255E-9275-4645-A3F8-21419123E0ED}"/>
                </a:ext>
              </a:extLst>
            </p:cNvPr>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13072901" y="114292"/>
              <a:ext cx="1155067" cy="57587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8" descr="MHRD | Innovation Cell - Home">
              <a:extLst>
                <a:ext uri="{FF2B5EF4-FFF2-40B4-BE49-F238E27FC236}">
                  <a16:creationId xmlns:a16="http://schemas.microsoft.com/office/drawing/2014/main" id="{E6BC1D26-C603-41F7-A77B-3E57CF81C4C7}"/>
                </a:ext>
              </a:extLst>
            </p:cNvPr>
            <p:cNvPicPr>
              <a:picLocks noChangeAspect="1" noChangeArrowheads="1"/>
            </p:cNvPicPr>
            <p:nvPr userDrawn="1"/>
          </p:nvPicPr>
          <p:blipFill>
            <a:blip r:embed="rId6" cstate="print">
              <a:extLst>
                <a:ext uri="{28A0092B-C50C-407E-A947-70E740481C1C}">
                  <a14:useLocalDpi xmlns:a14="http://schemas.microsoft.com/office/drawing/2010/main" val="0"/>
                </a:ext>
              </a:extLst>
            </a:blip>
            <a:srcRect/>
            <a:stretch>
              <a:fillRect/>
            </a:stretch>
          </p:blipFill>
          <p:spPr bwMode="auto">
            <a:xfrm>
              <a:off x="10616154" y="789734"/>
              <a:ext cx="1857797" cy="658091"/>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0" descr="Institution's Innovation Council | MHRD">
              <a:extLst>
                <a:ext uri="{FF2B5EF4-FFF2-40B4-BE49-F238E27FC236}">
                  <a16:creationId xmlns:a16="http://schemas.microsoft.com/office/drawing/2014/main" id="{36AC505C-EAFA-4C95-8784-8D5ACB655BDA}"/>
                </a:ext>
              </a:extLst>
            </p:cNvPr>
            <p:cNvPicPr>
              <a:picLocks noChangeAspect="1" noChangeArrowheads="1"/>
            </p:cNvPicPr>
            <p:nvPr userDrawn="1"/>
          </p:nvPicPr>
          <p:blipFill rotWithShape="1">
            <a:blip r:embed="rId7" cstate="print">
              <a:extLst>
                <a:ext uri="{28A0092B-C50C-407E-A947-70E740481C1C}">
                  <a14:useLocalDpi xmlns:a14="http://schemas.microsoft.com/office/drawing/2010/main" val="0"/>
                </a:ext>
              </a:extLst>
            </a:blip>
            <a:srcRect l="8879" t="20721" r="8879" b="24346"/>
            <a:stretch/>
          </p:blipFill>
          <p:spPr bwMode="auto">
            <a:xfrm>
              <a:off x="12886182" y="774201"/>
              <a:ext cx="1349698" cy="637584"/>
            </a:xfrm>
            <a:prstGeom prst="rect">
              <a:avLst/>
            </a:prstGeom>
            <a:noFill/>
            <a:extLst>
              <a:ext uri="{909E8E84-426E-40DD-AFC4-6F175D3DCCD1}">
                <a14:hiddenFill xmlns:a14="http://schemas.microsoft.com/office/drawing/2010/main">
                  <a:solidFill>
                    <a:srgbClr val="FFFFFF"/>
                  </a:solidFill>
                </a14:hiddenFill>
              </a:ext>
            </a:extLst>
          </p:spPr>
        </p:pic>
      </p:grpSp>
      <p:pic>
        <p:nvPicPr>
          <p:cNvPr id="19" name="Picture 2" descr="C:\Users\Admin\Downloads\Logo-01.png">
            <a:extLst>
              <a:ext uri="{FF2B5EF4-FFF2-40B4-BE49-F238E27FC236}">
                <a16:creationId xmlns:a16="http://schemas.microsoft.com/office/drawing/2014/main" id="{02D2B4F4-68F7-46EA-BCC3-13F31ABED52C}"/>
              </a:ext>
            </a:extLst>
          </p:cNvPr>
          <p:cNvPicPr>
            <a:picLocks noChangeAspect="1" noChangeArrowheads="1"/>
          </p:cNvPicPr>
          <p:nvPr userDrawn="1"/>
        </p:nvPicPr>
        <p:blipFill>
          <a:blip r:embed="rId8"/>
          <a:srcRect/>
          <a:stretch>
            <a:fillRect/>
          </a:stretch>
        </p:blipFill>
        <p:spPr bwMode="auto">
          <a:xfrm>
            <a:off x="749519" y="0"/>
            <a:ext cx="3562350" cy="1776902"/>
          </a:xfrm>
          <a:prstGeom prst="rect">
            <a:avLst/>
          </a:prstGeom>
          <a:noFill/>
        </p:spPr>
      </p:pic>
      <p:cxnSp>
        <p:nvCxnSpPr>
          <p:cNvPr id="20" name="Straight Connector 19">
            <a:extLst>
              <a:ext uri="{FF2B5EF4-FFF2-40B4-BE49-F238E27FC236}">
                <a16:creationId xmlns:a16="http://schemas.microsoft.com/office/drawing/2014/main" id="{F1818976-698C-4B2D-82CF-4C7F8843B80D}"/>
              </a:ext>
            </a:extLst>
          </p:cNvPr>
          <p:cNvCxnSpPr/>
          <p:nvPr userDrawn="1"/>
        </p:nvCxnSpPr>
        <p:spPr>
          <a:xfrm flipH="1">
            <a:off x="914681" y="1414015"/>
            <a:ext cx="3312368" cy="0"/>
          </a:xfrm>
          <a:prstGeom prst="line">
            <a:avLst/>
          </a:prstGeom>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CEB4F58-EB86-4561-A53C-44C59E13C6EA}"/>
              </a:ext>
            </a:extLst>
          </p:cNvPr>
          <p:cNvSpPr txBox="1"/>
          <p:nvPr userDrawn="1"/>
        </p:nvSpPr>
        <p:spPr>
          <a:xfrm>
            <a:off x="829861" y="1414015"/>
            <a:ext cx="3482008" cy="430887"/>
          </a:xfrm>
          <a:prstGeom prst="rect">
            <a:avLst/>
          </a:prstGeom>
          <a:noFill/>
        </p:spPr>
        <p:txBody>
          <a:bodyPr wrap="square" rtlCol="0">
            <a:spAutoFit/>
          </a:bodyPr>
          <a:lstStyle/>
          <a:p>
            <a:r>
              <a:rPr lang="en-IN" sz="1100" dirty="0"/>
              <a:t>Established as per the Section 2(f) of the UGC Act, 1956</a:t>
            </a:r>
          </a:p>
          <a:p>
            <a:r>
              <a:rPr lang="en-IN" sz="1100" dirty="0"/>
              <a:t>Approved by AICTE, COA and BCI, New Delhi</a:t>
            </a:r>
          </a:p>
        </p:txBody>
      </p:sp>
    </p:spTree>
    <p:extLst>
      <p:ext uri="{BB962C8B-B14F-4D97-AF65-F5344CB8AC3E}">
        <p14:creationId xmlns:p14="http://schemas.microsoft.com/office/powerpoint/2010/main" val="151876347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ver Image Option">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6C96D411-367F-DE44-B86F-24693F081E88}"/>
              </a:ext>
            </a:extLst>
          </p:cNvPr>
          <p:cNvSpPr>
            <a:spLocks noGrp="1"/>
          </p:cNvSpPr>
          <p:nvPr>
            <p:ph type="pic" sz="quarter" idx="15"/>
          </p:nvPr>
        </p:nvSpPr>
        <p:spPr>
          <a:xfrm>
            <a:off x="0" y="0"/>
            <a:ext cx="14630400" cy="8229600"/>
          </a:xfrm>
          <a:prstGeom prst="rect">
            <a:avLst/>
          </a:prstGeom>
        </p:spPr>
        <p:txBody>
          <a:bodyPr lIns="109728" tIns="54864" rIns="109728" bIns="54864"/>
          <a:lstStyle>
            <a:lvl1pPr algn="l">
              <a:defRPr>
                <a:latin typeface="Roboto Medium" pitchFamily="2" charset="0"/>
                <a:ea typeface="Roboto Medium" pitchFamily="2" charset="0"/>
              </a:defRPr>
            </a:lvl1pPr>
          </a:lstStyle>
          <a:p>
            <a:endParaRPr lang="en-US" dirty="0"/>
          </a:p>
        </p:txBody>
      </p:sp>
      <p:sp>
        <p:nvSpPr>
          <p:cNvPr id="8" name="Title 1"/>
          <p:cNvSpPr>
            <a:spLocks noGrp="1"/>
          </p:cNvSpPr>
          <p:nvPr>
            <p:ph type="title" hasCustomPrompt="1"/>
          </p:nvPr>
        </p:nvSpPr>
        <p:spPr bwMode="gray">
          <a:xfrm>
            <a:off x="917971" y="2438400"/>
            <a:ext cx="5787629" cy="1590676"/>
          </a:xfrm>
          <a:prstGeom prst="rect">
            <a:avLst/>
          </a:prstGeom>
        </p:spPr>
        <p:txBody>
          <a:bodyPr lIns="109728" tIns="54864" rIns="109728" bIns="54864" anchor="ctr"/>
          <a:lstStyle>
            <a:lvl1pPr algn="l">
              <a:defRPr sz="8000" b="1" i="0" spc="0">
                <a:solidFill>
                  <a:schemeClr val="tx1"/>
                </a:solidFill>
                <a:latin typeface="Roboto Medium" pitchFamily="2" charset="0"/>
                <a:ea typeface="Roboto Medium" pitchFamily="2" charset="0"/>
                <a:cs typeface="Roboto Medium" pitchFamily="2" charset="0"/>
              </a:defRPr>
            </a:lvl1pPr>
          </a:lstStyle>
          <a:p>
            <a:r>
              <a:rPr lang="en-US" dirty="0"/>
              <a:t>TITLE PAGE</a:t>
            </a:r>
            <a:endParaRPr lang="en-NZ" dirty="0"/>
          </a:p>
        </p:txBody>
      </p:sp>
      <p:sp>
        <p:nvSpPr>
          <p:cNvPr id="9" name="Text Placeholder 5"/>
          <p:cNvSpPr>
            <a:spLocks noGrp="1"/>
          </p:cNvSpPr>
          <p:nvPr>
            <p:ph type="body" sz="quarter" idx="11" hasCustomPrompt="1"/>
          </p:nvPr>
        </p:nvSpPr>
        <p:spPr bwMode="gray">
          <a:xfrm>
            <a:off x="1020043" y="4157546"/>
            <a:ext cx="5685557" cy="489584"/>
          </a:xfrm>
          <a:prstGeom prst="rect">
            <a:avLst/>
          </a:prstGeom>
        </p:spPr>
        <p:txBody>
          <a:bodyPr lIns="109728" tIns="54864" rIns="109728" bIns="54864"/>
          <a:lstStyle>
            <a:lvl1pPr marL="0" marR="0" indent="0" algn="l" defTabSz="1097280" rtl="0" eaLnBrk="1" fontAlgn="auto" latinLnBrk="0" hangingPunct="1">
              <a:lnSpc>
                <a:spcPct val="90000"/>
              </a:lnSpc>
              <a:spcBef>
                <a:spcPts val="1200"/>
              </a:spcBef>
              <a:spcAft>
                <a:spcPts val="0"/>
              </a:spcAft>
              <a:buClrTx/>
              <a:buSzTx/>
              <a:buFont typeface="Arial" panose="020B0604020202020204" pitchFamily="34" charset="0"/>
              <a:buNone/>
              <a:tabLst/>
              <a:defRPr lang="en-US" sz="1800" kern="1200" spc="480" baseline="0" dirty="0" smtClean="0">
                <a:solidFill>
                  <a:schemeClr val="tx1"/>
                </a:solidFill>
                <a:latin typeface="Roboto Medium" pitchFamily="2" charset="0"/>
                <a:ea typeface="Roboto Medium" pitchFamily="2" charset="0"/>
                <a:cs typeface="Roboto Medium" pitchFamily="2" charset="0"/>
              </a:defRPr>
            </a:lvl1pPr>
          </a:lstStyle>
          <a:p>
            <a:pPr marL="0" marR="0" lvl="0" indent="0" algn="l" defTabSz="1097280" rtl="0" eaLnBrk="1" fontAlgn="auto" latinLnBrk="0" hangingPunct="1">
              <a:lnSpc>
                <a:spcPct val="90000"/>
              </a:lnSpc>
              <a:spcBef>
                <a:spcPts val="1200"/>
              </a:spcBef>
              <a:spcAft>
                <a:spcPts val="0"/>
              </a:spcAft>
              <a:buClrTx/>
              <a:buSzTx/>
              <a:buFont typeface="Arial" panose="020B0604020202020204" pitchFamily="34" charset="0"/>
              <a:buNone/>
              <a:tabLst/>
              <a:defRPr/>
            </a:pPr>
            <a:r>
              <a:rPr lang="en-US" dirty="0"/>
              <a:t>SUBTITLE</a:t>
            </a:r>
          </a:p>
          <a:p>
            <a:pPr lvl="0"/>
            <a:endParaRPr lang="en-US" dirty="0"/>
          </a:p>
        </p:txBody>
      </p:sp>
      <p:sp>
        <p:nvSpPr>
          <p:cNvPr id="11" name="Rectangle 10">
            <a:extLst>
              <a:ext uri="{FF2B5EF4-FFF2-40B4-BE49-F238E27FC236}">
                <a16:creationId xmlns:a16="http://schemas.microsoft.com/office/drawing/2014/main" id="{0A161A43-230D-6D48-91E6-6DF531926408}"/>
              </a:ext>
            </a:extLst>
          </p:cNvPr>
          <p:cNvSpPr/>
          <p:nvPr userDrawn="1"/>
        </p:nvSpPr>
        <p:spPr>
          <a:xfrm>
            <a:off x="586904" y="2420617"/>
            <a:ext cx="102072" cy="230428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09728" tIns="54864" rIns="109728" bIns="54864" rtlCol="0" anchor="ctr"/>
          <a:lstStyle/>
          <a:p>
            <a:pPr algn="l"/>
            <a:endParaRPr lang="en-US" b="0" i="0" dirty="0">
              <a:latin typeface="Roboto Medium" pitchFamily="2" charset="0"/>
              <a:ea typeface="Roboto Medium" pitchFamily="2" charset="0"/>
            </a:endParaRPr>
          </a:p>
        </p:txBody>
      </p:sp>
    </p:spTree>
    <p:extLst>
      <p:ext uri="{BB962C8B-B14F-4D97-AF65-F5344CB8AC3E}">
        <p14:creationId xmlns:p14="http://schemas.microsoft.com/office/powerpoint/2010/main" val="64355445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py Slide White">
    <p:bg bwMode="gray">
      <p:bgPr>
        <a:solidFill>
          <a:schemeClr val="bg1"/>
        </a:solidFill>
        <a:effectLst/>
      </p:bgPr>
    </p:bg>
    <p:spTree>
      <p:nvGrpSpPr>
        <p:cNvPr id="1" name=""/>
        <p:cNvGrpSpPr/>
        <p:nvPr/>
      </p:nvGrpSpPr>
      <p:grpSpPr>
        <a:xfrm>
          <a:off x="0" y="0"/>
          <a:ext cx="0" cy="0"/>
          <a:chOff x="0" y="0"/>
          <a:chExt cx="0" cy="0"/>
        </a:xfrm>
      </p:grpSpPr>
      <p:sp>
        <p:nvSpPr>
          <p:cNvPr id="12" name="Rectangle 11"/>
          <p:cNvSpPr/>
          <p:nvPr userDrawn="1"/>
        </p:nvSpPr>
        <p:spPr bwMode="auto">
          <a:xfrm>
            <a:off x="0" y="0"/>
            <a:ext cx="14630400" cy="8229600"/>
          </a:xfrm>
          <a:prstGeom prst="rect">
            <a:avLst/>
          </a:prstGeom>
          <a:solidFill>
            <a:schemeClr val="bg1">
              <a:alpha val="49000"/>
            </a:schemeClr>
          </a:solidFill>
          <a:ln w="38100"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Roboto Medium" pitchFamily="2" charset="0"/>
              <a:ea typeface="Roboto Medium" pitchFamily="2" charset="0"/>
              <a:cs typeface="Arial" charset="0"/>
            </a:endParaRPr>
          </a:p>
        </p:txBody>
      </p:sp>
      <p:sp>
        <p:nvSpPr>
          <p:cNvPr id="8" name="Title 1"/>
          <p:cNvSpPr>
            <a:spLocks noGrp="1"/>
          </p:cNvSpPr>
          <p:nvPr>
            <p:ph type="title" hasCustomPrompt="1"/>
          </p:nvPr>
        </p:nvSpPr>
        <p:spPr bwMode="gray">
          <a:xfrm>
            <a:off x="714564" y="448985"/>
            <a:ext cx="7454312" cy="529111"/>
          </a:xfrm>
          <a:prstGeom prst="rect">
            <a:avLst/>
          </a:prstGeom>
        </p:spPr>
        <p:txBody>
          <a:bodyPr lIns="109728" tIns="54864" rIns="109728" bIns="54864" anchor="t" anchorCtr="0">
            <a:noAutofit/>
          </a:bodyPr>
          <a:lstStyle>
            <a:lvl1pPr algn="l">
              <a:defRPr sz="3400" b="0" cap="all" spc="0" baseline="0">
                <a:solidFill>
                  <a:schemeClr val="tx1"/>
                </a:solidFill>
                <a:latin typeface="Roboto Medium" pitchFamily="2" charset="0"/>
                <a:ea typeface="Roboto Medium" pitchFamily="2" charset="0"/>
                <a:cs typeface="Roboto Medium" pitchFamily="2" charset="0"/>
              </a:defRPr>
            </a:lvl1pPr>
          </a:lstStyle>
          <a:p>
            <a:r>
              <a:rPr lang="en-US" dirty="0"/>
              <a:t>Heading Copy Here </a:t>
            </a:r>
          </a:p>
        </p:txBody>
      </p:sp>
      <p:sp>
        <p:nvSpPr>
          <p:cNvPr id="4" name="Text Placeholder 3">
            <a:extLst>
              <a:ext uri="{FF2B5EF4-FFF2-40B4-BE49-F238E27FC236}">
                <a16:creationId xmlns:a16="http://schemas.microsoft.com/office/drawing/2014/main" id="{6FB73F14-68E6-0D40-8C86-4D7BCC64F88D}"/>
              </a:ext>
            </a:extLst>
          </p:cNvPr>
          <p:cNvSpPr>
            <a:spLocks noGrp="1"/>
          </p:cNvSpPr>
          <p:nvPr>
            <p:ph type="body" sz="quarter" idx="18" hasCustomPrompt="1"/>
          </p:nvPr>
        </p:nvSpPr>
        <p:spPr>
          <a:xfrm>
            <a:off x="748666" y="1003936"/>
            <a:ext cx="7431404" cy="518576"/>
          </a:xfrm>
          <a:prstGeom prst="rect">
            <a:avLst/>
          </a:prstGeom>
        </p:spPr>
        <p:txBody>
          <a:bodyPr lIns="109728" tIns="54864" rIns="109728" bIns="54864"/>
          <a:lstStyle>
            <a:lvl1pPr marL="0" indent="0" algn="l">
              <a:buNone/>
              <a:defRPr sz="3100" b="0" i="0">
                <a:solidFill>
                  <a:schemeClr val="tx1"/>
                </a:solidFill>
                <a:latin typeface="Roboto Medium" pitchFamily="2" charset="0"/>
                <a:ea typeface="Roboto Medium" pitchFamily="2" charset="0"/>
                <a:cs typeface="Roboto Medium" pitchFamily="2" charset="0"/>
              </a:defRPr>
            </a:lvl1pPr>
          </a:lstStyle>
          <a:p>
            <a:pPr lvl="0"/>
            <a:r>
              <a:rPr lang="en-US" dirty="0"/>
              <a:t>SUBTITLE HERE</a:t>
            </a:r>
          </a:p>
        </p:txBody>
      </p:sp>
      <p:sp>
        <p:nvSpPr>
          <p:cNvPr id="11" name="Text Placeholder 2">
            <a:extLst>
              <a:ext uri="{FF2B5EF4-FFF2-40B4-BE49-F238E27FC236}">
                <a16:creationId xmlns:a16="http://schemas.microsoft.com/office/drawing/2014/main" id="{17A2154B-A454-8249-909D-10FDDFC09675}"/>
              </a:ext>
            </a:extLst>
          </p:cNvPr>
          <p:cNvSpPr>
            <a:spLocks noGrp="1"/>
          </p:cNvSpPr>
          <p:nvPr>
            <p:ph type="body" sz="quarter" idx="17" hasCustomPrompt="1"/>
          </p:nvPr>
        </p:nvSpPr>
        <p:spPr>
          <a:xfrm>
            <a:off x="748070" y="1644580"/>
            <a:ext cx="9138438" cy="5667376"/>
          </a:xfrm>
          <a:prstGeom prst="rect">
            <a:avLst/>
          </a:prstGeom>
        </p:spPr>
        <p:txBody>
          <a:bodyPr lIns="109728" tIns="54864" rIns="109728" bIns="54864"/>
          <a:lstStyle>
            <a:lvl1pPr algn="l">
              <a:defRPr lang="en-US" altLang="ja-JP" sz="2900" dirty="0">
                <a:solidFill>
                  <a:schemeClr val="tx1"/>
                </a:solidFill>
                <a:latin typeface="Roboto Medium" pitchFamily="2" charset="0"/>
                <a:ea typeface="Roboto Medium" pitchFamily="2" charset="0"/>
                <a:cs typeface="Roboto Medium" pitchFamily="2" charset="0"/>
              </a:defRPr>
            </a:lvl1pPr>
            <a:lvl2pPr algn="l">
              <a:defRPr lang="en-US" altLang="ja-JP" sz="2600" dirty="0">
                <a:solidFill>
                  <a:schemeClr val="tx1"/>
                </a:solidFill>
                <a:latin typeface="Roboto Medium" pitchFamily="2" charset="0"/>
                <a:ea typeface="Roboto Medium" pitchFamily="2" charset="0"/>
                <a:cs typeface="Roboto Medium" pitchFamily="2" charset="0"/>
              </a:defRPr>
            </a:lvl2pPr>
            <a:lvl3pPr algn="l">
              <a:defRPr lang="en-US" altLang="ja-JP" dirty="0">
                <a:solidFill>
                  <a:schemeClr val="tx1"/>
                </a:solidFill>
                <a:latin typeface="Roboto Medium" pitchFamily="2" charset="0"/>
                <a:ea typeface="Roboto Medium" pitchFamily="2" charset="0"/>
                <a:cs typeface="Roboto Medium" pitchFamily="2" charset="0"/>
              </a:defRPr>
            </a:lvl3pPr>
            <a:lvl5pPr algn="l">
              <a:defRPr lang="en-US" dirty="0">
                <a:solidFill>
                  <a:schemeClr val="tx1"/>
                </a:solidFill>
                <a:latin typeface="Roboto Medium" pitchFamily="2" charset="0"/>
                <a:ea typeface="Roboto Medium" pitchFamily="2" charset="0"/>
                <a:cs typeface="Roboto Medium" pitchFamily="2" charset="0"/>
              </a:defRPr>
            </a:lvl5pPr>
          </a:lstStyle>
          <a:p>
            <a:pPr lvl="0">
              <a:spcAft>
                <a:spcPts val="0"/>
              </a:spcAft>
            </a:pPr>
            <a:r>
              <a:rPr lang="en-US" altLang="ja-JP" dirty="0"/>
              <a:t>Editable body copy</a:t>
            </a:r>
          </a:p>
          <a:p>
            <a:pPr marL="550546" lvl="1" indent="-259080">
              <a:spcBef>
                <a:spcPts val="1200"/>
              </a:spcBef>
              <a:spcAft>
                <a:spcPts val="0"/>
              </a:spcAft>
              <a:tabLst/>
            </a:pPr>
            <a:r>
              <a:rPr lang="en-US" altLang="ja-JP" dirty="0"/>
              <a:t>Editable body copy</a:t>
            </a:r>
          </a:p>
          <a:p>
            <a:pPr marL="971550" lvl="2" indent="-259080">
              <a:spcBef>
                <a:spcPts val="1200"/>
              </a:spcBef>
              <a:spcAft>
                <a:spcPts val="0"/>
              </a:spcAft>
              <a:tabLst/>
            </a:pPr>
            <a:r>
              <a:rPr lang="en-US" altLang="ja-JP" dirty="0"/>
              <a:t>Editable body copy</a:t>
            </a:r>
          </a:p>
          <a:p>
            <a:pPr marL="1588770" lvl="4" indent="-276226">
              <a:spcBef>
                <a:spcPts val="1200"/>
              </a:spcBef>
              <a:spcAft>
                <a:spcPts val="0"/>
              </a:spcAft>
              <a:tabLst/>
            </a:pPr>
            <a:endParaRPr lang="en-US" dirty="0"/>
          </a:p>
        </p:txBody>
      </p:sp>
      <p:sp>
        <p:nvSpPr>
          <p:cNvPr id="13" name="Rectangle 12">
            <a:extLst>
              <a:ext uri="{FF2B5EF4-FFF2-40B4-BE49-F238E27FC236}">
                <a16:creationId xmlns:a16="http://schemas.microsoft.com/office/drawing/2014/main" id="{C89F4C13-B470-1D4C-A3C8-5C85B384C327}"/>
              </a:ext>
            </a:extLst>
          </p:cNvPr>
          <p:cNvSpPr/>
          <p:nvPr userDrawn="1"/>
        </p:nvSpPr>
        <p:spPr>
          <a:xfrm>
            <a:off x="618422" y="474943"/>
            <a:ext cx="102072" cy="100949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09728" tIns="54864" rIns="109728" bIns="54864" rtlCol="0" anchor="ctr"/>
          <a:lstStyle/>
          <a:p>
            <a:pPr algn="l"/>
            <a:endParaRPr lang="en-US" b="0" i="0" dirty="0">
              <a:latin typeface="Roboto Medium" pitchFamily="2" charset="0"/>
              <a:ea typeface="Roboto Medium" pitchFamily="2" charset="0"/>
            </a:endParaRPr>
          </a:p>
        </p:txBody>
      </p:sp>
      <p:pic>
        <p:nvPicPr>
          <p:cNvPr id="15" name="Picture 2" descr="C:\Users\Admin\Downloads\Logo-01.png"/>
          <p:cNvPicPr>
            <a:picLocks noChangeAspect="1" noChangeArrowheads="1"/>
          </p:cNvPicPr>
          <p:nvPr userDrawn="1"/>
        </p:nvPicPr>
        <p:blipFill>
          <a:blip r:embed="rId2"/>
          <a:srcRect r="72727"/>
          <a:stretch>
            <a:fillRect/>
          </a:stretch>
        </p:blipFill>
        <p:spPr bwMode="auto">
          <a:xfrm>
            <a:off x="457200" y="6452698"/>
            <a:ext cx="971550" cy="1776902"/>
          </a:xfrm>
          <a:prstGeom prst="rect">
            <a:avLst/>
          </a:prstGeom>
          <a:noFill/>
        </p:spPr>
      </p:pic>
    </p:spTree>
    <p:extLst>
      <p:ext uri="{BB962C8B-B14F-4D97-AF65-F5344CB8AC3E}">
        <p14:creationId xmlns:p14="http://schemas.microsoft.com/office/powerpoint/2010/main" val="428028040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Copy Slide White">
    <p:bg bwMode="gray">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C1332D7-0D98-FA4F-A93A-534F7C2A52A9}"/>
              </a:ext>
            </a:extLst>
          </p:cNvPr>
          <p:cNvPicPr>
            <a:picLocks noChangeAspect="1"/>
          </p:cNvPicPr>
          <p:nvPr userDrawn="1"/>
        </p:nvPicPr>
        <p:blipFill>
          <a:blip r:embed="rId2">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5424" y="-1"/>
            <a:ext cx="14635823" cy="8255808"/>
          </a:xfrm>
          <a:prstGeom prst="rect">
            <a:avLst/>
          </a:prstGeom>
          <a:ln w="38100">
            <a:solidFill>
              <a:srgbClr val="FFC000"/>
            </a:solidFill>
          </a:ln>
        </p:spPr>
      </p:pic>
      <p:sp>
        <p:nvSpPr>
          <p:cNvPr id="8" name="Title 1"/>
          <p:cNvSpPr>
            <a:spLocks noGrp="1"/>
          </p:cNvSpPr>
          <p:nvPr>
            <p:ph type="title" hasCustomPrompt="1"/>
          </p:nvPr>
        </p:nvSpPr>
        <p:spPr bwMode="gray">
          <a:xfrm>
            <a:off x="714564" y="448985"/>
            <a:ext cx="7454312" cy="529111"/>
          </a:xfrm>
          <a:prstGeom prst="rect">
            <a:avLst/>
          </a:prstGeom>
        </p:spPr>
        <p:txBody>
          <a:bodyPr lIns="109728" tIns="54864" rIns="109728" bIns="54864" anchor="t" anchorCtr="0">
            <a:noAutofit/>
          </a:bodyPr>
          <a:lstStyle>
            <a:lvl1pPr algn="l">
              <a:defRPr sz="3400" b="0" cap="all" spc="0" baseline="0">
                <a:solidFill>
                  <a:schemeClr val="bg1"/>
                </a:solidFill>
                <a:latin typeface="Roboto Medium" pitchFamily="2" charset="0"/>
                <a:ea typeface="Roboto Medium" pitchFamily="2" charset="0"/>
                <a:cs typeface="Roboto Medium" pitchFamily="2" charset="0"/>
              </a:defRPr>
            </a:lvl1pPr>
          </a:lstStyle>
          <a:p>
            <a:r>
              <a:rPr lang="en-US" dirty="0"/>
              <a:t>Heading Copy Here </a:t>
            </a:r>
          </a:p>
        </p:txBody>
      </p:sp>
      <p:sp>
        <p:nvSpPr>
          <p:cNvPr id="4" name="Text Placeholder 3">
            <a:extLst>
              <a:ext uri="{FF2B5EF4-FFF2-40B4-BE49-F238E27FC236}">
                <a16:creationId xmlns:a16="http://schemas.microsoft.com/office/drawing/2014/main" id="{6FB73F14-68E6-0D40-8C86-4D7BCC64F88D}"/>
              </a:ext>
            </a:extLst>
          </p:cNvPr>
          <p:cNvSpPr>
            <a:spLocks noGrp="1"/>
          </p:cNvSpPr>
          <p:nvPr>
            <p:ph type="body" sz="quarter" idx="18" hasCustomPrompt="1"/>
          </p:nvPr>
        </p:nvSpPr>
        <p:spPr>
          <a:xfrm>
            <a:off x="748666" y="1003936"/>
            <a:ext cx="7431404" cy="518576"/>
          </a:xfrm>
          <a:prstGeom prst="rect">
            <a:avLst/>
          </a:prstGeom>
        </p:spPr>
        <p:txBody>
          <a:bodyPr lIns="109728" tIns="54864" rIns="109728" bIns="54864"/>
          <a:lstStyle>
            <a:lvl1pPr marL="0" indent="0" algn="l">
              <a:buNone/>
              <a:defRPr sz="3100" b="0" i="0">
                <a:solidFill>
                  <a:schemeClr val="bg1"/>
                </a:solidFill>
                <a:latin typeface="Roboto Medium" pitchFamily="2" charset="0"/>
                <a:ea typeface="Roboto Medium" pitchFamily="2" charset="0"/>
                <a:cs typeface="Roboto Medium" pitchFamily="2" charset="0"/>
              </a:defRPr>
            </a:lvl1pPr>
          </a:lstStyle>
          <a:p>
            <a:pPr lvl="0"/>
            <a:r>
              <a:rPr lang="en-US" dirty="0"/>
              <a:t>SUBTITLE HERE</a:t>
            </a:r>
          </a:p>
        </p:txBody>
      </p:sp>
      <p:sp>
        <p:nvSpPr>
          <p:cNvPr id="11" name="Text Placeholder 2">
            <a:extLst>
              <a:ext uri="{FF2B5EF4-FFF2-40B4-BE49-F238E27FC236}">
                <a16:creationId xmlns:a16="http://schemas.microsoft.com/office/drawing/2014/main" id="{17A2154B-A454-8249-909D-10FDDFC09675}"/>
              </a:ext>
            </a:extLst>
          </p:cNvPr>
          <p:cNvSpPr>
            <a:spLocks noGrp="1"/>
          </p:cNvSpPr>
          <p:nvPr>
            <p:ph type="body" sz="quarter" idx="17" hasCustomPrompt="1"/>
          </p:nvPr>
        </p:nvSpPr>
        <p:spPr>
          <a:xfrm>
            <a:off x="748070" y="1644580"/>
            <a:ext cx="9138438" cy="5667376"/>
          </a:xfrm>
          <a:prstGeom prst="rect">
            <a:avLst/>
          </a:prstGeom>
        </p:spPr>
        <p:txBody>
          <a:bodyPr lIns="109728" tIns="54864" rIns="109728" bIns="54864"/>
          <a:lstStyle>
            <a:lvl1pPr algn="l">
              <a:defRPr lang="en-US" altLang="ja-JP" sz="2900" dirty="0">
                <a:solidFill>
                  <a:schemeClr val="bg1"/>
                </a:solidFill>
                <a:latin typeface="Roboto Medium" pitchFamily="2" charset="0"/>
                <a:ea typeface="Roboto Medium" pitchFamily="2" charset="0"/>
                <a:cs typeface="Roboto Medium" pitchFamily="2" charset="0"/>
              </a:defRPr>
            </a:lvl1pPr>
            <a:lvl2pPr algn="l">
              <a:defRPr lang="en-US" altLang="ja-JP" sz="2600" dirty="0">
                <a:solidFill>
                  <a:schemeClr val="bg1"/>
                </a:solidFill>
                <a:latin typeface="Roboto Medium" pitchFamily="2" charset="0"/>
                <a:ea typeface="Roboto Medium" pitchFamily="2" charset="0"/>
                <a:cs typeface="Roboto Medium" pitchFamily="2" charset="0"/>
              </a:defRPr>
            </a:lvl2pPr>
            <a:lvl3pPr algn="l">
              <a:defRPr lang="en-US" altLang="ja-JP" dirty="0">
                <a:solidFill>
                  <a:schemeClr val="bg1"/>
                </a:solidFill>
                <a:latin typeface="Roboto Medium" pitchFamily="2" charset="0"/>
                <a:ea typeface="Roboto Medium" pitchFamily="2" charset="0"/>
                <a:cs typeface="Roboto Medium" pitchFamily="2" charset="0"/>
              </a:defRPr>
            </a:lvl3pPr>
            <a:lvl5pPr algn="l">
              <a:defRPr lang="en-US" dirty="0">
                <a:solidFill>
                  <a:schemeClr val="bg1"/>
                </a:solidFill>
                <a:latin typeface="Roboto Medium" pitchFamily="2" charset="0"/>
                <a:ea typeface="Roboto Medium" pitchFamily="2" charset="0"/>
                <a:cs typeface="Roboto Medium" pitchFamily="2" charset="0"/>
              </a:defRPr>
            </a:lvl5pPr>
          </a:lstStyle>
          <a:p>
            <a:pPr lvl="0">
              <a:spcAft>
                <a:spcPts val="0"/>
              </a:spcAft>
            </a:pPr>
            <a:r>
              <a:rPr lang="en-US" altLang="ja-JP" dirty="0"/>
              <a:t>Editable body copy</a:t>
            </a:r>
          </a:p>
          <a:p>
            <a:pPr marL="550546" lvl="1" indent="-259080">
              <a:spcBef>
                <a:spcPts val="1200"/>
              </a:spcBef>
              <a:spcAft>
                <a:spcPts val="0"/>
              </a:spcAft>
              <a:tabLst/>
            </a:pPr>
            <a:r>
              <a:rPr lang="en-US" altLang="ja-JP" dirty="0"/>
              <a:t>Editable body copy</a:t>
            </a:r>
          </a:p>
          <a:p>
            <a:pPr marL="971550" lvl="2" indent="-259080">
              <a:spcBef>
                <a:spcPts val="1200"/>
              </a:spcBef>
              <a:spcAft>
                <a:spcPts val="0"/>
              </a:spcAft>
              <a:tabLst/>
            </a:pPr>
            <a:r>
              <a:rPr lang="en-US" altLang="ja-JP" dirty="0"/>
              <a:t>Editable body copy</a:t>
            </a:r>
          </a:p>
          <a:p>
            <a:pPr marL="1588770" lvl="4" indent="-276226">
              <a:spcBef>
                <a:spcPts val="1200"/>
              </a:spcBef>
              <a:spcAft>
                <a:spcPts val="0"/>
              </a:spcAft>
              <a:tabLst/>
            </a:pPr>
            <a:endParaRPr lang="en-US" dirty="0"/>
          </a:p>
        </p:txBody>
      </p:sp>
      <p:sp>
        <p:nvSpPr>
          <p:cNvPr id="13" name="Rectangle 12">
            <a:extLst>
              <a:ext uri="{FF2B5EF4-FFF2-40B4-BE49-F238E27FC236}">
                <a16:creationId xmlns:a16="http://schemas.microsoft.com/office/drawing/2014/main" id="{C89F4C13-B470-1D4C-A3C8-5C85B384C327}"/>
              </a:ext>
            </a:extLst>
          </p:cNvPr>
          <p:cNvSpPr/>
          <p:nvPr userDrawn="1"/>
        </p:nvSpPr>
        <p:spPr>
          <a:xfrm>
            <a:off x="618422" y="474943"/>
            <a:ext cx="102072" cy="10094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09728" tIns="54864" rIns="109728" bIns="54864" rtlCol="0" anchor="ctr"/>
          <a:lstStyle/>
          <a:p>
            <a:pPr algn="l"/>
            <a:endParaRPr lang="en-US" b="0" i="0" dirty="0">
              <a:solidFill>
                <a:schemeClr val="bg1"/>
              </a:solidFill>
              <a:latin typeface="Roboto Medium" pitchFamily="2" charset="0"/>
              <a:ea typeface="Roboto Medium" pitchFamily="2" charset="0"/>
            </a:endParaRPr>
          </a:p>
        </p:txBody>
      </p:sp>
      <p:pic>
        <p:nvPicPr>
          <p:cNvPr id="14" name="Picture 3" descr="C:\Users\Admin\Downloads\1-05.png"/>
          <p:cNvPicPr>
            <a:picLocks noChangeAspect="1" noChangeArrowheads="1"/>
          </p:cNvPicPr>
          <p:nvPr userDrawn="1"/>
        </p:nvPicPr>
        <p:blipFill>
          <a:blip r:embed="rId3"/>
          <a:srcRect r="73063"/>
          <a:stretch>
            <a:fillRect/>
          </a:stretch>
        </p:blipFill>
        <p:spPr bwMode="auto">
          <a:xfrm>
            <a:off x="381000" y="6455664"/>
            <a:ext cx="990599" cy="1773936"/>
          </a:xfrm>
          <a:prstGeom prst="rect">
            <a:avLst/>
          </a:prstGeom>
          <a:noFill/>
        </p:spPr>
      </p:pic>
    </p:spTree>
    <p:extLst>
      <p:ext uri="{BB962C8B-B14F-4D97-AF65-F5344CB8AC3E}">
        <p14:creationId xmlns:p14="http://schemas.microsoft.com/office/powerpoint/2010/main" val="428028040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able Slide White">
    <p:bg bwMode="gray">
      <p:bgPr>
        <a:solidFill>
          <a:schemeClr val="bg1"/>
        </a:solidFill>
        <a:effectLst/>
      </p:bgPr>
    </p:bg>
    <p:spTree>
      <p:nvGrpSpPr>
        <p:cNvPr id="1" name=""/>
        <p:cNvGrpSpPr/>
        <p:nvPr/>
      </p:nvGrpSpPr>
      <p:grpSpPr>
        <a:xfrm>
          <a:off x="0" y="0"/>
          <a:ext cx="0" cy="0"/>
          <a:chOff x="0" y="0"/>
          <a:chExt cx="0" cy="0"/>
        </a:xfrm>
      </p:grpSpPr>
      <p:sp>
        <p:nvSpPr>
          <p:cNvPr id="13" name="Rectangle 12"/>
          <p:cNvSpPr/>
          <p:nvPr userDrawn="1"/>
        </p:nvSpPr>
        <p:spPr bwMode="auto">
          <a:xfrm>
            <a:off x="0" y="0"/>
            <a:ext cx="14630400" cy="8229600"/>
          </a:xfrm>
          <a:prstGeom prst="rect">
            <a:avLst/>
          </a:prstGeom>
          <a:solidFill>
            <a:schemeClr val="bg1">
              <a:alpha val="49000"/>
            </a:schemeClr>
          </a:solidFill>
          <a:ln w="38100"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Roboto Medium" pitchFamily="2" charset="0"/>
              <a:ea typeface="Roboto Medium" pitchFamily="2" charset="0"/>
              <a:cs typeface="Arial" charset="0"/>
            </a:endParaRPr>
          </a:p>
        </p:txBody>
      </p:sp>
      <p:sp>
        <p:nvSpPr>
          <p:cNvPr id="12" name="Title 1">
            <a:extLst>
              <a:ext uri="{FF2B5EF4-FFF2-40B4-BE49-F238E27FC236}">
                <a16:creationId xmlns:a16="http://schemas.microsoft.com/office/drawing/2014/main" id="{E9E6745F-DAB6-B248-B478-7A0CF8A76EEA}"/>
              </a:ext>
            </a:extLst>
          </p:cNvPr>
          <p:cNvSpPr>
            <a:spLocks noGrp="1"/>
          </p:cNvSpPr>
          <p:nvPr>
            <p:ph type="title" hasCustomPrompt="1"/>
          </p:nvPr>
        </p:nvSpPr>
        <p:spPr bwMode="gray">
          <a:xfrm>
            <a:off x="714564" y="474943"/>
            <a:ext cx="6310531" cy="1005842"/>
          </a:xfrm>
          <a:prstGeom prst="rect">
            <a:avLst/>
          </a:prstGeom>
        </p:spPr>
        <p:txBody>
          <a:bodyPr lIns="109728" tIns="54864" rIns="109728" bIns="54864" anchor="ctr" anchorCtr="0">
            <a:noAutofit/>
          </a:bodyPr>
          <a:lstStyle>
            <a:lvl1pPr algn="l">
              <a:defRPr sz="3400" cap="all" spc="0" baseline="0">
                <a:solidFill>
                  <a:schemeClr val="tx1"/>
                </a:solidFill>
                <a:latin typeface="Roboto Medium" pitchFamily="2" charset="0"/>
                <a:ea typeface="Roboto Medium" pitchFamily="2" charset="0"/>
                <a:cs typeface="Roboto Medium" pitchFamily="2" charset="0"/>
              </a:defRPr>
            </a:lvl1pPr>
          </a:lstStyle>
          <a:p>
            <a:r>
              <a:rPr lang="en-US" dirty="0"/>
              <a:t>Table page</a:t>
            </a:r>
          </a:p>
        </p:txBody>
      </p:sp>
      <p:sp>
        <p:nvSpPr>
          <p:cNvPr id="14" name="Text Placeholder 2">
            <a:extLst>
              <a:ext uri="{FF2B5EF4-FFF2-40B4-BE49-F238E27FC236}">
                <a16:creationId xmlns:a16="http://schemas.microsoft.com/office/drawing/2014/main" id="{D67337B8-B091-B842-85CE-B3742661E985}"/>
              </a:ext>
            </a:extLst>
          </p:cNvPr>
          <p:cNvSpPr>
            <a:spLocks noGrp="1"/>
          </p:cNvSpPr>
          <p:nvPr>
            <p:ph type="body" sz="quarter" idx="17"/>
          </p:nvPr>
        </p:nvSpPr>
        <p:spPr>
          <a:xfrm>
            <a:off x="748071" y="1608922"/>
            <a:ext cx="13307078" cy="1036915"/>
          </a:xfrm>
          <a:prstGeom prst="rect">
            <a:avLst/>
          </a:prstGeom>
        </p:spPr>
        <p:txBody>
          <a:bodyPr lIns="109728" tIns="54864" rIns="109728" bIns="54864" anchor="ctr"/>
          <a:lstStyle>
            <a:lvl1pPr marL="0" indent="0" algn="l">
              <a:buNone/>
              <a:defRPr lang="en-US" sz="2900" dirty="0">
                <a:solidFill>
                  <a:schemeClr val="tx1"/>
                </a:solidFill>
                <a:latin typeface="Roboto Medium" pitchFamily="2" charset="0"/>
                <a:ea typeface="Roboto Medium" pitchFamily="2" charset="0"/>
                <a:cs typeface="Roboto Medium" pitchFamily="2" charset="0"/>
              </a:defRPr>
            </a:lvl1pPr>
          </a:lstStyle>
          <a:p>
            <a:pPr lvl="0">
              <a:spcAft>
                <a:spcPts val="0"/>
              </a:spcAft>
            </a:pPr>
            <a:r>
              <a:rPr lang="en-US" dirty="0"/>
              <a:t>Edit Master text styles</a:t>
            </a:r>
          </a:p>
        </p:txBody>
      </p:sp>
      <p:sp>
        <p:nvSpPr>
          <p:cNvPr id="8" name="Rectangle 7">
            <a:extLst>
              <a:ext uri="{FF2B5EF4-FFF2-40B4-BE49-F238E27FC236}">
                <a16:creationId xmlns:a16="http://schemas.microsoft.com/office/drawing/2014/main" id="{DBDC80C9-6E7D-564C-B2AD-7FC5B8650EDF}"/>
              </a:ext>
            </a:extLst>
          </p:cNvPr>
          <p:cNvSpPr/>
          <p:nvPr userDrawn="1"/>
        </p:nvSpPr>
        <p:spPr>
          <a:xfrm>
            <a:off x="618422" y="474943"/>
            <a:ext cx="102072" cy="100949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09728" tIns="54864" rIns="109728" bIns="54864" rtlCol="0" anchor="ctr"/>
          <a:lstStyle/>
          <a:p>
            <a:pPr algn="l"/>
            <a:endParaRPr lang="en-US" b="0" i="0" dirty="0">
              <a:latin typeface="Roboto Medium" pitchFamily="2" charset="0"/>
              <a:ea typeface="Roboto Medium" pitchFamily="2" charset="0"/>
            </a:endParaRPr>
          </a:p>
        </p:txBody>
      </p:sp>
      <p:sp>
        <p:nvSpPr>
          <p:cNvPr id="9" name="Media Placeholder 2">
            <a:extLst>
              <a:ext uri="{FF2B5EF4-FFF2-40B4-BE49-F238E27FC236}">
                <a16:creationId xmlns:a16="http://schemas.microsoft.com/office/drawing/2014/main" id="{81443669-69D1-A047-A6ED-8EB4E5995CD1}"/>
              </a:ext>
            </a:extLst>
          </p:cNvPr>
          <p:cNvSpPr>
            <a:spLocks noGrp="1"/>
          </p:cNvSpPr>
          <p:nvPr>
            <p:ph type="media" sz="quarter" idx="19"/>
          </p:nvPr>
        </p:nvSpPr>
        <p:spPr>
          <a:xfrm>
            <a:off x="748666" y="2819401"/>
            <a:ext cx="13306424" cy="4491990"/>
          </a:xfrm>
          <a:prstGeom prst="rect">
            <a:avLst/>
          </a:prstGeom>
        </p:spPr>
        <p:txBody>
          <a:bodyPr lIns="109728" tIns="54864" rIns="109728" bIns="54864"/>
          <a:lstStyle>
            <a:lvl1pPr algn="l">
              <a:defRPr>
                <a:solidFill>
                  <a:schemeClr val="tx1"/>
                </a:solidFill>
                <a:latin typeface="Roboto Medium" pitchFamily="2" charset="0"/>
                <a:ea typeface="Roboto Medium" pitchFamily="2" charset="0"/>
                <a:cs typeface="Roboto Medium" pitchFamily="2" charset="0"/>
              </a:defRPr>
            </a:lvl1pPr>
          </a:lstStyle>
          <a:p>
            <a:endParaRPr lang="en-US"/>
          </a:p>
        </p:txBody>
      </p:sp>
      <p:pic>
        <p:nvPicPr>
          <p:cNvPr id="11" name="Picture 2" descr="C:\Users\Admin\Downloads\Logo-01.png"/>
          <p:cNvPicPr>
            <a:picLocks noChangeAspect="1" noChangeArrowheads="1"/>
          </p:cNvPicPr>
          <p:nvPr userDrawn="1"/>
        </p:nvPicPr>
        <p:blipFill>
          <a:blip r:embed="rId2"/>
          <a:srcRect r="72727"/>
          <a:stretch>
            <a:fillRect/>
          </a:stretch>
        </p:blipFill>
        <p:spPr bwMode="auto">
          <a:xfrm>
            <a:off x="457200" y="6452698"/>
            <a:ext cx="971550" cy="1776902"/>
          </a:xfrm>
          <a:prstGeom prst="rect">
            <a:avLst/>
          </a:prstGeom>
          <a:noFill/>
        </p:spPr>
      </p:pic>
    </p:spTree>
    <p:extLst>
      <p:ext uri="{BB962C8B-B14F-4D97-AF65-F5344CB8AC3E}">
        <p14:creationId xmlns:p14="http://schemas.microsoft.com/office/powerpoint/2010/main" val="293753156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Table Slide White">
    <p:bg bwMode="gray">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C1332D7-0D98-FA4F-A93A-534F7C2A52A9}"/>
              </a:ext>
            </a:extLst>
          </p:cNvPr>
          <p:cNvPicPr>
            <a:picLocks noChangeAspect="1"/>
          </p:cNvPicPr>
          <p:nvPr userDrawn="1"/>
        </p:nvPicPr>
        <p:blipFill>
          <a:blip r:embed="rId2">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5424" y="-1"/>
            <a:ext cx="14635823" cy="8255808"/>
          </a:xfrm>
          <a:prstGeom prst="rect">
            <a:avLst/>
          </a:prstGeom>
          <a:ln w="38100">
            <a:solidFill>
              <a:srgbClr val="FFC000"/>
            </a:solidFill>
          </a:ln>
        </p:spPr>
      </p:pic>
      <p:sp>
        <p:nvSpPr>
          <p:cNvPr id="12" name="Title 1">
            <a:extLst>
              <a:ext uri="{FF2B5EF4-FFF2-40B4-BE49-F238E27FC236}">
                <a16:creationId xmlns:a16="http://schemas.microsoft.com/office/drawing/2014/main" id="{E9E6745F-DAB6-B248-B478-7A0CF8A76EEA}"/>
              </a:ext>
            </a:extLst>
          </p:cNvPr>
          <p:cNvSpPr>
            <a:spLocks noGrp="1"/>
          </p:cNvSpPr>
          <p:nvPr>
            <p:ph type="title" hasCustomPrompt="1"/>
          </p:nvPr>
        </p:nvSpPr>
        <p:spPr bwMode="gray">
          <a:xfrm>
            <a:off x="714564" y="474943"/>
            <a:ext cx="6310531" cy="1005842"/>
          </a:xfrm>
          <a:prstGeom prst="rect">
            <a:avLst/>
          </a:prstGeom>
        </p:spPr>
        <p:txBody>
          <a:bodyPr lIns="109728" tIns="54864" rIns="109728" bIns="54864" anchor="ctr" anchorCtr="0">
            <a:noAutofit/>
          </a:bodyPr>
          <a:lstStyle>
            <a:lvl1pPr algn="l">
              <a:defRPr sz="3400" cap="all" spc="0" baseline="0">
                <a:solidFill>
                  <a:schemeClr val="bg1"/>
                </a:solidFill>
                <a:latin typeface="Roboto Medium" pitchFamily="2" charset="0"/>
                <a:ea typeface="Roboto Medium" pitchFamily="2" charset="0"/>
                <a:cs typeface="Roboto Medium" pitchFamily="2" charset="0"/>
              </a:defRPr>
            </a:lvl1pPr>
          </a:lstStyle>
          <a:p>
            <a:r>
              <a:rPr lang="en-US" dirty="0"/>
              <a:t>Table page</a:t>
            </a:r>
          </a:p>
        </p:txBody>
      </p:sp>
      <p:sp>
        <p:nvSpPr>
          <p:cNvPr id="14" name="Text Placeholder 2">
            <a:extLst>
              <a:ext uri="{FF2B5EF4-FFF2-40B4-BE49-F238E27FC236}">
                <a16:creationId xmlns:a16="http://schemas.microsoft.com/office/drawing/2014/main" id="{D67337B8-B091-B842-85CE-B3742661E985}"/>
              </a:ext>
            </a:extLst>
          </p:cNvPr>
          <p:cNvSpPr>
            <a:spLocks noGrp="1"/>
          </p:cNvSpPr>
          <p:nvPr>
            <p:ph type="body" sz="quarter" idx="17"/>
          </p:nvPr>
        </p:nvSpPr>
        <p:spPr>
          <a:xfrm>
            <a:off x="748071" y="1608922"/>
            <a:ext cx="13307078" cy="1036915"/>
          </a:xfrm>
          <a:prstGeom prst="rect">
            <a:avLst/>
          </a:prstGeom>
        </p:spPr>
        <p:txBody>
          <a:bodyPr lIns="109728" tIns="54864" rIns="109728" bIns="54864" anchor="ctr"/>
          <a:lstStyle>
            <a:lvl1pPr marL="0" indent="0" algn="l">
              <a:buNone/>
              <a:defRPr lang="en-US" sz="2900" dirty="0">
                <a:solidFill>
                  <a:schemeClr val="bg1"/>
                </a:solidFill>
                <a:latin typeface="Roboto Medium" pitchFamily="2" charset="0"/>
                <a:ea typeface="Roboto Medium" pitchFamily="2" charset="0"/>
                <a:cs typeface="Roboto Medium" pitchFamily="2" charset="0"/>
              </a:defRPr>
            </a:lvl1pPr>
          </a:lstStyle>
          <a:p>
            <a:pPr lvl="0">
              <a:spcAft>
                <a:spcPts val="0"/>
              </a:spcAft>
            </a:pPr>
            <a:r>
              <a:rPr lang="en-US" dirty="0"/>
              <a:t>Edit Master text styles</a:t>
            </a:r>
          </a:p>
        </p:txBody>
      </p:sp>
      <p:sp>
        <p:nvSpPr>
          <p:cNvPr id="8" name="Rectangle 7">
            <a:extLst>
              <a:ext uri="{FF2B5EF4-FFF2-40B4-BE49-F238E27FC236}">
                <a16:creationId xmlns:a16="http://schemas.microsoft.com/office/drawing/2014/main" id="{DBDC80C9-6E7D-564C-B2AD-7FC5B8650EDF}"/>
              </a:ext>
            </a:extLst>
          </p:cNvPr>
          <p:cNvSpPr/>
          <p:nvPr userDrawn="1"/>
        </p:nvSpPr>
        <p:spPr>
          <a:xfrm>
            <a:off x="618422" y="474943"/>
            <a:ext cx="102072" cy="10094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09728" tIns="54864" rIns="109728" bIns="54864" rtlCol="0" anchor="ctr"/>
          <a:lstStyle/>
          <a:p>
            <a:pPr algn="l"/>
            <a:endParaRPr lang="en-US" b="0" i="0" dirty="0">
              <a:solidFill>
                <a:schemeClr val="bg1"/>
              </a:solidFill>
              <a:latin typeface="Roboto Medium" pitchFamily="2" charset="0"/>
              <a:ea typeface="Roboto Medium" pitchFamily="2" charset="0"/>
            </a:endParaRPr>
          </a:p>
        </p:txBody>
      </p:sp>
      <p:sp>
        <p:nvSpPr>
          <p:cNvPr id="9" name="Media Placeholder 2">
            <a:extLst>
              <a:ext uri="{FF2B5EF4-FFF2-40B4-BE49-F238E27FC236}">
                <a16:creationId xmlns:a16="http://schemas.microsoft.com/office/drawing/2014/main" id="{81443669-69D1-A047-A6ED-8EB4E5995CD1}"/>
              </a:ext>
            </a:extLst>
          </p:cNvPr>
          <p:cNvSpPr>
            <a:spLocks noGrp="1"/>
          </p:cNvSpPr>
          <p:nvPr>
            <p:ph type="media" sz="quarter" idx="19"/>
          </p:nvPr>
        </p:nvSpPr>
        <p:spPr>
          <a:xfrm>
            <a:off x="748666" y="2819401"/>
            <a:ext cx="13306424" cy="4491990"/>
          </a:xfrm>
          <a:prstGeom prst="rect">
            <a:avLst/>
          </a:prstGeom>
        </p:spPr>
        <p:txBody>
          <a:bodyPr lIns="109728" tIns="54864" rIns="109728" bIns="54864"/>
          <a:lstStyle>
            <a:lvl1pPr algn="l">
              <a:defRPr>
                <a:solidFill>
                  <a:schemeClr val="bg1"/>
                </a:solidFill>
                <a:latin typeface="Roboto Medium" pitchFamily="2" charset="0"/>
                <a:ea typeface="Roboto Medium" pitchFamily="2" charset="0"/>
                <a:cs typeface="Roboto Medium" pitchFamily="2" charset="0"/>
              </a:defRPr>
            </a:lvl1pPr>
          </a:lstStyle>
          <a:p>
            <a:endParaRPr lang="en-US"/>
          </a:p>
        </p:txBody>
      </p:sp>
      <p:pic>
        <p:nvPicPr>
          <p:cNvPr id="15" name="Picture 3" descr="C:\Users\Admin\Downloads\1-05.png"/>
          <p:cNvPicPr>
            <a:picLocks noChangeAspect="1" noChangeArrowheads="1"/>
          </p:cNvPicPr>
          <p:nvPr userDrawn="1"/>
        </p:nvPicPr>
        <p:blipFill>
          <a:blip r:embed="rId3"/>
          <a:srcRect r="73063"/>
          <a:stretch>
            <a:fillRect/>
          </a:stretch>
        </p:blipFill>
        <p:spPr bwMode="auto">
          <a:xfrm>
            <a:off x="381000" y="6455664"/>
            <a:ext cx="990599" cy="1773936"/>
          </a:xfrm>
          <a:prstGeom prst="rect">
            <a:avLst/>
          </a:prstGeom>
          <a:noFill/>
        </p:spPr>
      </p:pic>
    </p:spTree>
    <p:extLst>
      <p:ext uri="{BB962C8B-B14F-4D97-AF65-F5344CB8AC3E}">
        <p14:creationId xmlns:p14="http://schemas.microsoft.com/office/powerpoint/2010/main" val="293753156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_Table Slide White">
    <p:bg bwMode="gray">
      <p:bgPr>
        <a:solidFill>
          <a:schemeClr val="bg1"/>
        </a:solidFill>
        <a:effectLst/>
      </p:bgPr>
    </p:bg>
    <p:spTree>
      <p:nvGrpSpPr>
        <p:cNvPr id="1" name=""/>
        <p:cNvGrpSpPr/>
        <p:nvPr/>
      </p:nvGrpSpPr>
      <p:grpSpPr>
        <a:xfrm>
          <a:off x="0" y="0"/>
          <a:ext cx="0" cy="0"/>
          <a:chOff x="0" y="0"/>
          <a:chExt cx="0" cy="0"/>
        </a:xfrm>
      </p:grpSpPr>
      <p:sp>
        <p:nvSpPr>
          <p:cNvPr id="9" name="Rectangle 8"/>
          <p:cNvSpPr/>
          <p:nvPr userDrawn="1"/>
        </p:nvSpPr>
        <p:spPr bwMode="auto">
          <a:xfrm>
            <a:off x="0" y="0"/>
            <a:ext cx="14630400" cy="8229600"/>
          </a:xfrm>
          <a:prstGeom prst="rect">
            <a:avLst/>
          </a:prstGeom>
          <a:solidFill>
            <a:schemeClr val="bg1">
              <a:alpha val="49000"/>
            </a:schemeClr>
          </a:solidFill>
          <a:ln w="38100"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Roboto Medium" pitchFamily="2" charset="0"/>
              <a:ea typeface="Roboto Medium" pitchFamily="2" charset="0"/>
              <a:cs typeface="Arial" charset="0"/>
            </a:endParaRPr>
          </a:p>
        </p:txBody>
      </p:sp>
      <p:sp>
        <p:nvSpPr>
          <p:cNvPr id="12" name="Title 1">
            <a:extLst>
              <a:ext uri="{FF2B5EF4-FFF2-40B4-BE49-F238E27FC236}">
                <a16:creationId xmlns:a16="http://schemas.microsoft.com/office/drawing/2014/main" id="{E9E6745F-DAB6-B248-B478-7A0CF8A76EEA}"/>
              </a:ext>
            </a:extLst>
          </p:cNvPr>
          <p:cNvSpPr>
            <a:spLocks noGrp="1"/>
          </p:cNvSpPr>
          <p:nvPr>
            <p:ph type="title" hasCustomPrompt="1"/>
          </p:nvPr>
        </p:nvSpPr>
        <p:spPr bwMode="gray">
          <a:xfrm>
            <a:off x="714564" y="474943"/>
            <a:ext cx="6310531" cy="1005842"/>
          </a:xfrm>
          <a:prstGeom prst="rect">
            <a:avLst/>
          </a:prstGeom>
        </p:spPr>
        <p:txBody>
          <a:bodyPr lIns="109728" tIns="54864" rIns="109728" bIns="54864" anchor="ctr" anchorCtr="0">
            <a:noAutofit/>
          </a:bodyPr>
          <a:lstStyle>
            <a:lvl1pPr algn="l">
              <a:defRPr sz="3400" cap="all" spc="0" baseline="0">
                <a:solidFill>
                  <a:schemeClr val="tx1"/>
                </a:solidFill>
                <a:latin typeface="Roboto Medium" pitchFamily="2" charset="0"/>
                <a:ea typeface="Roboto Medium" pitchFamily="2" charset="0"/>
                <a:cs typeface="Roboto Medium" pitchFamily="2" charset="0"/>
              </a:defRPr>
            </a:lvl1pPr>
          </a:lstStyle>
          <a:p>
            <a:r>
              <a:rPr lang="en-US" dirty="0"/>
              <a:t>Table page</a:t>
            </a:r>
          </a:p>
        </p:txBody>
      </p:sp>
      <p:sp>
        <p:nvSpPr>
          <p:cNvPr id="14" name="Text Placeholder 2">
            <a:extLst>
              <a:ext uri="{FF2B5EF4-FFF2-40B4-BE49-F238E27FC236}">
                <a16:creationId xmlns:a16="http://schemas.microsoft.com/office/drawing/2014/main" id="{D67337B8-B091-B842-85CE-B3742661E985}"/>
              </a:ext>
            </a:extLst>
          </p:cNvPr>
          <p:cNvSpPr>
            <a:spLocks noGrp="1"/>
          </p:cNvSpPr>
          <p:nvPr>
            <p:ph type="body" sz="quarter" idx="17"/>
          </p:nvPr>
        </p:nvSpPr>
        <p:spPr>
          <a:xfrm>
            <a:off x="748071" y="1608922"/>
            <a:ext cx="13307078" cy="1036915"/>
          </a:xfrm>
          <a:prstGeom prst="rect">
            <a:avLst/>
          </a:prstGeom>
        </p:spPr>
        <p:txBody>
          <a:bodyPr lIns="109728" tIns="54864" rIns="109728" bIns="54864" anchor="ctr"/>
          <a:lstStyle>
            <a:lvl1pPr marL="0" indent="0" algn="l">
              <a:spcBef>
                <a:spcPts val="1200"/>
              </a:spcBef>
              <a:buNone/>
              <a:defRPr sz="2900">
                <a:solidFill>
                  <a:schemeClr val="tx1"/>
                </a:solidFill>
                <a:latin typeface="Roboto Medium" pitchFamily="2" charset="0"/>
                <a:ea typeface="Roboto Medium" pitchFamily="2" charset="0"/>
                <a:cs typeface="Roboto Medium" pitchFamily="2" charset="0"/>
              </a:defRPr>
            </a:lvl1pPr>
            <a:lvl2pPr marL="550546" indent="-259080">
              <a:spcBef>
                <a:spcPts val="1080"/>
              </a:spcBef>
              <a:tabLst/>
              <a:defRPr sz="2400">
                <a:solidFill>
                  <a:schemeClr val="bg1"/>
                </a:solidFill>
              </a:defRPr>
            </a:lvl2pPr>
            <a:lvl3pPr marL="971550" indent="-259080">
              <a:spcBef>
                <a:spcPts val="1080"/>
              </a:spcBef>
              <a:tabLst/>
              <a:defRPr sz="2200">
                <a:solidFill>
                  <a:schemeClr val="bg1"/>
                </a:solidFill>
              </a:defRPr>
            </a:lvl3pPr>
            <a:lvl4pPr marL="1312546" indent="-243840">
              <a:spcBef>
                <a:spcPts val="1080"/>
              </a:spcBef>
              <a:tabLst/>
              <a:defRPr sz="1900">
                <a:solidFill>
                  <a:schemeClr val="bg1"/>
                </a:solidFill>
              </a:defRPr>
            </a:lvl4pPr>
            <a:lvl5pPr marL="1588770" indent="-276226">
              <a:spcBef>
                <a:spcPts val="1080"/>
              </a:spcBef>
              <a:tabLst/>
              <a:defRPr sz="1900">
                <a:solidFill>
                  <a:schemeClr val="bg1"/>
                </a:solidFill>
              </a:defRPr>
            </a:lvl5pPr>
          </a:lstStyle>
          <a:p>
            <a:pPr lvl="0"/>
            <a:r>
              <a:rPr lang="en-US" dirty="0"/>
              <a:t>Edit Master text styles</a:t>
            </a:r>
          </a:p>
        </p:txBody>
      </p:sp>
      <p:sp>
        <p:nvSpPr>
          <p:cNvPr id="15" name="Table Placeholder 3">
            <a:extLst>
              <a:ext uri="{FF2B5EF4-FFF2-40B4-BE49-F238E27FC236}">
                <a16:creationId xmlns:a16="http://schemas.microsoft.com/office/drawing/2014/main" id="{DF4A2BE1-629A-3B4A-9927-72816EC513BB}"/>
              </a:ext>
            </a:extLst>
          </p:cNvPr>
          <p:cNvSpPr>
            <a:spLocks noGrp="1"/>
          </p:cNvSpPr>
          <p:nvPr>
            <p:ph type="tbl" sz="quarter" idx="18"/>
          </p:nvPr>
        </p:nvSpPr>
        <p:spPr>
          <a:xfrm>
            <a:off x="748071" y="2645837"/>
            <a:ext cx="13307020" cy="4665553"/>
          </a:xfrm>
          <a:prstGeom prst="rect">
            <a:avLst/>
          </a:prstGeom>
        </p:spPr>
        <p:txBody>
          <a:bodyPr lIns="109728" tIns="54864" rIns="109728" bIns="54864"/>
          <a:lstStyle>
            <a:lvl1pPr algn="l">
              <a:defRPr>
                <a:solidFill>
                  <a:schemeClr val="tx1"/>
                </a:solidFill>
                <a:latin typeface="Roboto Medium" pitchFamily="2" charset="0"/>
                <a:ea typeface="Roboto Medium" pitchFamily="2" charset="0"/>
                <a:cs typeface="Roboto Medium" pitchFamily="2" charset="0"/>
              </a:defRPr>
            </a:lvl1pPr>
          </a:lstStyle>
          <a:p>
            <a:endParaRPr lang="en-US" dirty="0"/>
          </a:p>
        </p:txBody>
      </p:sp>
      <p:sp>
        <p:nvSpPr>
          <p:cNvPr id="8" name="Rectangle 7">
            <a:extLst>
              <a:ext uri="{FF2B5EF4-FFF2-40B4-BE49-F238E27FC236}">
                <a16:creationId xmlns:a16="http://schemas.microsoft.com/office/drawing/2014/main" id="{DBDC80C9-6E7D-564C-B2AD-7FC5B8650EDF}"/>
              </a:ext>
            </a:extLst>
          </p:cNvPr>
          <p:cNvSpPr/>
          <p:nvPr userDrawn="1"/>
        </p:nvSpPr>
        <p:spPr>
          <a:xfrm>
            <a:off x="618422" y="474943"/>
            <a:ext cx="102072" cy="100949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09728" tIns="54864" rIns="109728" bIns="54864" rtlCol="0" anchor="ctr"/>
          <a:lstStyle/>
          <a:p>
            <a:pPr algn="l"/>
            <a:endParaRPr lang="en-US" b="0" i="0" dirty="0">
              <a:latin typeface="Roboto Medium" pitchFamily="2" charset="0"/>
              <a:ea typeface="Roboto Medium" pitchFamily="2" charset="0"/>
            </a:endParaRPr>
          </a:p>
        </p:txBody>
      </p:sp>
      <p:pic>
        <p:nvPicPr>
          <p:cNvPr id="11" name="Picture 2" descr="C:\Users\Admin\Downloads\Logo-01.png"/>
          <p:cNvPicPr>
            <a:picLocks noChangeAspect="1" noChangeArrowheads="1"/>
          </p:cNvPicPr>
          <p:nvPr userDrawn="1"/>
        </p:nvPicPr>
        <p:blipFill>
          <a:blip r:embed="rId2"/>
          <a:srcRect r="72727"/>
          <a:stretch>
            <a:fillRect/>
          </a:stretch>
        </p:blipFill>
        <p:spPr bwMode="auto">
          <a:xfrm>
            <a:off x="457200" y="6452698"/>
            <a:ext cx="971550" cy="1776902"/>
          </a:xfrm>
          <a:prstGeom prst="rect">
            <a:avLst/>
          </a:prstGeom>
          <a:noFill/>
        </p:spPr>
      </p:pic>
    </p:spTree>
    <p:extLst>
      <p:ext uri="{BB962C8B-B14F-4D97-AF65-F5344CB8AC3E}">
        <p14:creationId xmlns:p14="http://schemas.microsoft.com/office/powerpoint/2010/main" val="258574775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3_Table Slide White">
    <p:bg bwMode="gray">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C1332D7-0D98-FA4F-A93A-534F7C2A52A9}"/>
              </a:ext>
            </a:extLst>
          </p:cNvPr>
          <p:cNvPicPr>
            <a:picLocks noChangeAspect="1"/>
          </p:cNvPicPr>
          <p:nvPr userDrawn="1"/>
        </p:nvPicPr>
        <p:blipFill>
          <a:blip r:embed="rId2">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5424" y="-1"/>
            <a:ext cx="14635823" cy="8255808"/>
          </a:xfrm>
          <a:prstGeom prst="rect">
            <a:avLst/>
          </a:prstGeom>
          <a:ln w="38100">
            <a:solidFill>
              <a:srgbClr val="FFC000"/>
            </a:solidFill>
          </a:ln>
        </p:spPr>
      </p:pic>
      <p:sp>
        <p:nvSpPr>
          <p:cNvPr id="12" name="Title 1">
            <a:extLst>
              <a:ext uri="{FF2B5EF4-FFF2-40B4-BE49-F238E27FC236}">
                <a16:creationId xmlns:a16="http://schemas.microsoft.com/office/drawing/2014/main" id="{E9E6745F-DAB6-B248-B478-7A0CF8A76EEA}"/>
              </a:ext>
            </a:extLst>
          </p:cNvPr>
          <p:cNvSpPr>
            <a:spLocks noGrp="1"/>
          </p:cNvSpPr>
          <p:nvPr>
            <p:ph type="title" hasCustomPrompt="1"/>
          </p:nvPr>
        </p:nvSpPr>
        <p:spPr bwMode="gray">
          <a:xfrm>
            <a:off x="714564" y="474943"/>
            <a:ext cx="6310531" cy="1005842"/>
          </a:xfrm>
          <a:prstGeom prst="rect">
            <a:avLst/>
          </a:prstGeom>
        </p:spPr>
        <p:txBody>
          <a:bodyPr lIns="109728" tIns="54864" rIns="109728" bIns="54864" anchor="ctr" anchorCtr="0">
            <a:noAutofit/>
          </a:bodyPr>
          <a:lstStyle>
            <a:lvl1pPr algn="l">
              <a:defRPr sz="3400" cap="all" spc="0" baseline="0">
                <a:solidFill>
                  <a:schemeClr val="bg1"/>
                </a:solidFill>
                <a:latin typeface="Roboto Medium" pitchFamily="2" charset="0"/>
                <a:ea typeface="Roboto Medium" pitchFamily="2" charset="0"/>
                <a:cs typeface="Roboto Medium" pitchFamily="2" charset="0"/>
              </a:defRPr>
            </a:lvl1pPr>
          </a:lstStyle>
          <a:p>
            <a:r>
              <a:rPr lang="en-US" dirty="0"/>
              <a:t>Table page</a:t>
            </a:r>
          </a:p>
        </p:txBody>
      </p:sp>
      <p:sp>
        <p:nvSpPr>
          <p:cNvPr id="14" name="Text Placeholder 2">
            <a:extLst>
              <a:ext uri="{FF2B5EF4-FFF2-40B4-BE49-F238E27FC236}">
                <a16:creationId xmlns:a16="http://schemas.microsoft.com/office/drawing/2014/main" id="{D67337B8-B091-B842-85CE-B3742661E985}"/>
              </a:ext>
            </a:extLst>
          </p:cNvPr>
          <p:cNvSpPr>
            <a:spLocks noGrp="1"/>
          </p:cNvSpPr>
          <p:nvPr>
            <p:ph type="body" sz="quarter" idx="17"/>
          </p:nvPr>
        </p:nvSpPr>
        <p:spPr>
          <a:xfrm>
            <a:off x="748071" y="1608922"/>
            <a:ext cx="13307078" cy="1036915"/>
          </a:xfrm>
          <a:prstGeom prst="rect">
            <a:avLst/>
          </a:prstGeom>
        </p:spPr>
        <p:txBody>
          <a:bodyPr lIns="109728" tIns="54864" rIns="109728" bIns="54864" anchor="ctr"/>
          <a:lstStyle>
            <a:lvl1pPr marL="0" indent="0" algn="l">
              <a:spcBef>
                <a:spcPts val="1200"/>
              </a:spcBef>
              <a:buNone/>
              <a:defRPr sz="2900">
                <a:solidFill>
                  <a:schemeClr val="bg1"/>
                </a:solidFill>
                <a:latin typeface="Roboto Medium" pitchFamily="2" charset="0"/>
                <a:ea typeface="Roboto Medium" pitchFamily="2" charset="0"/>
                <a:cs typeface="Roboto Medium" pitchFamily="2" charset="0"/>
              </a:defRPr>
            </a:lvl1pPr>
            <a:lvl2pPr marL="550546" indent="-259080">
              <a:spcBef>
                <a:spcPts val="1080"/>
              </a:spcBef>
              <a:tabLst/>
              <a:defRPr sz="2400">
                <a:solidFill>
                  <a:schemeClr val="bg1"/>
                </a:solidFill>
              </a:defRPr>
            </a:lvl2pPr>
            <a:lvl3pPr marL="971550" indent="-259080">
              <a:spcBef>
                <a:spcPts val="1080"/>
              </a:spcBef>
              <a:tabLst/>
              <a:defRPr sz="2200">
                <a:solidFill>
                  <a:schemeClr val="bg1"/>
                </a:solidFill>
              </a:defRPr>
            </a:lvl3pPr>
            <a:lvl4pPr marL="1312546" indent="-243840">
              <a:spcBef>
                <a:spcPts val="1080"/>
              </a:spcBef>
              <a:tabLst/>
              <a:defRPr sz="1900">
                <a:solidFill>
                  <a:schemeClr val="bg1"/>
                </a:solidFill>
              </a:defRPr>
            </a:lvl4pPr>
            <a:lvl5pPr marL="1588770" indent="-276226">
              <a:spcBef>
                <a:spcPts val="1080"/>
              </a:spcBef>
              <a:tabLst/>
              <a:defRPr sz="1900">
                <a:solidFill>
                  <a:schemeClr val="bg1"/>
                </a:solidFill>
              </a:defRPr>
            </a:lvl5pPr>
          </a:lstStyle>
          <a:p>
            <a:pPr lvl="0"/>
            <a:r>
              <a:rPr lang="en-US" dirty="0"/>
              <a:t>Edit Master text styles</a:t>
            </a:r>
          </a:p>
        </p:txBody>
      </p:sp>
      <p:sp>
        <p:nvSpPr>
          <p:cNvPr id="15" name="Table Placeholder 3">
            <a:extLst>
              <a:ext uri="{FF2B5EF4-FFF2-40B4-BE49-F238E27FC236}">
                <a16:creationId xmlns:a16="http://schemas.microsoft.com/office/drawing/2014/main" id="{DF4A2BE1-629A-3B4A-9927-72816EC513BB}"/>
              </a:ext>
            </a:extLst>
          </p:cNvPr>
          <p:cNvSpPr>
            <a:spLocks noGrp="1"/>
          </p:cNvSpPr>
          <p:nvPr>
            <p:ph type="tbl" sz="quarter" idx="18"/>
          </p:nvPr>
        </p:nvSpPr>
        <p:spPr>
          <a:xfrm>
            <a:off x="748071" y="2645837"/>
            <a:ext cx="13307020" cy="4665553"/>
          </a:xfrm>
          <a:prstGeom prst="rect">
            <a:avLst/>
          </a:prstGeom>
        </p:spPr>
        <p:txBody>
          <a:bodyPr lIns="109728" tIns="54864" rIns="109728" bIns="54864"/>
          <a:lstStyle>
            <a:lvl1pPr algn="l">
              <a:defRPr>
                <a:solidFill>
                  <a:schemeClr val="bg1"/>
                </a:solidFill>
                <a:latin typeface="Roboto Medium" pitchFamily="2" charset="0"/>
                <a:ea typeface="Roboto Medium" pitchFamily="2" charset="0"/>
                <a:cs typeface="Roboto Medium" pitchFamily="2" charset="0"/>
              </a:defRPr>
            </a:lvl1pPr>
          </a:lstStyle>
          <a:p>
            <a:endParaRPr lang="en-US" dirty="0"/>
          </a:p>
        </p:txBody>
      </p:sp>
      <p:sp>
        <p:nvSpPr>
          <p:cNvPr id="8" name="Rectangle 7">
            <a:extLst>
              <a:ext uri="{FF2B5EF4-FFF2-40B4-BE49-F238E27FC236}">
                <a16:creationId xmlns:a16="http://schemas.microsoft.com/office/drawing/2014/main" id="{DBDC80C9-6E7D-564C-B2AD-7FC5B8650EDF}"/>
              </a:ext>
            </a:extLst>
          </p:cNvPr>
          <p:cNvSpPr/>
          <p:nvPr userDrawn="1"/>
        </p:nvSpPr>
        <p:spPr>
          <a:xfrm>
            <a:off x="618422" y="474943"/>
            <a:ext cx="102072" cy="10094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09728" tIns="54864" rIns="109728" bIns="54864" rtlCol="0" anchor="ctr"/>
          <a:lstStyle/>
          <a:p>
            <a:pPr algn="l"/>
            <a:endParaRPr lang="en-US" b="0" i="0" dirty="0">
              <a:solidFill>
                <a:schemeClr val="bg1"/>
              </a:solidFill>
              <a:latin typeface="Roboto Medium" pitchFamily="2" charset="0"/>
              <a:ea typeface="Roboto Medium" pitchFamily="2" charset="0"/>
            </a:endParaRPr>
          </a:p>
        </p:txBody>
      </p:sp>
      <p:pic>
        <p:nvPicPr>
          <p:cNvPr id="13" name="Picture 3" descr="C:\Users\Admin\Downloads\1-05.png"/>
          <p:cNvPicPr>
            <a:picLocks noChangeAspect="1" noChangeArrowheads="1"/>
          </p:cNvPicPr>
          <p:nvPr userDrawn="1"/>
        </p:nvPicPr>
        <p:blipFill>
          <a:blip r:embed="rId3"/>
          <a:srcRect r="73063"/>
          <a:stretch>
            <a:fillRect/>
          </a:stretch>
        </p:blipFill>
        <p:spPr bwMode="auto">
          <a:xfrm>
            <a:off x="381000" y="6455664"/>
            <a:ext cx="990599" cy="1773936"/>
          </a:xfrm>
          <a:prstGeom prst="rect">
            <a:avLst/>
          </a:prstGeom>
          <a:noFill/>
        </p:spPr>
      </p:pic>
    </p:spTree>
    <p:extLst>
      <p:ext uri="{BB962C8B-B14F-4D97-AF65-F5344CB8AC3E}">
        <p14:creationId xmlns:p14="http://schemas.microsoft.com/office/powerpoint/2010/main" val="258574775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Graph Slide White">
    <p:bg bwMode="gray">
      <p:bgPr>
        <a:solidFill>
          <a:schemeClr val="bg1"/>
        </a:solidFill>
        <a:effectLst/>
      </p:bgPr>
    </p:bg>
    <p:spTree>
      <p:nvGrpSpPr>
        <p:cNvPr id="1" name=""/>
        <p:cNvGrpSpPr/>
        <p:nvPr/>
      </p:nvGrpSpPr>
      <p:grpSpPr>
        <a:xfrm>
          <a:off x="0" y="0"/>
          <a:ext cx="0" cy="0"/>
          <a:chOff x="0" y="0"/>
          <a:chExt cx="0" cy="0"/>
        </a:xfrm>
      </p:grpSpPr>
      <p:sp>
        <p:nvSpPr>
          <p:cNvPr id="8" name="Rectangle 7"/>
          <p:cNvSpPr/>
          <p:nvPr userDrawn="1"/>
        </p:nvSpPr>
        <p:spPr bwMode="auto">
          <a:xfrm>
            <a:off x="0" y="0"/>
            <a:ext cx="14630400" cy="8229600"/>
          </a:xfrm>
          <a:prstGeom prst="rect">
            <a:avLst/>
          </a:prstGeom>
          <a:solidFill>
            <a:schemeClr val="bg1">
              <a:alpha val="49000"/>
            </a:schemeClr>
          </a:solidFill>
          <a:ln w="38100"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Roboto Medium" pitchFamily="2" charset="0"/>
              <a:ea typeface="Roboto Medium" pitchFamily="2" charset="0"/>
              <a:cs typeface="Arial" charset="0"/>
            </a:endParaRPr>
          </a:p>
        </p:txBody>
      </p:sp>
      <p:sp>
        <p:nvSpPr>
          <p:cNvPr id="5" name="Chart Placeholder 4">
            <a:extLst>
              <a:ext uri="{FF2B5EF4-FFF2-40B4-BE49-F238E27FC236}">
                <a16:creationId xmlns:a16="http://schemas.microsoft.com/office/drawing/2014/main" id="{C95A2DA0-563A-2A49-9D5E-DC5BC2FF0F6D}"/>
              </a:ext>
            </a:extLst>
          </p:cNvPr>
          <p:cNvSpPr>
            <a:spLocks noGrp="1"/>
          </p:cNvSpPr>
          <p:nvPr>
            <p:ph type="chart" sz="quarter" idx="19"/>
          </p:nvPr>
        </p:nvSpPr>
        <p:spPr>
          <a:xfrm>
            <a:off x="488841" y="2732246"/>
            <a:ext cx="13590418" cy="4502297"/>
          </a:xfrm>
          <a:prstGeom prst="rect">
            <a:avLst/>
          </a:prstGeom>
        </p:spPr>
        <p:txBody>
          <a:bodyPr lIns="109728" tIns="54864" rIns="109728" bIns="54864"/>
          <a:lstStyle>
            <a:lvl1pPr algn="l">
              <a:defRPr>
                <a:solidFill>
                  <a:schemeClr val="tx1"/>
                </a:solidFill>
                <a:latin typeface="Roboto Medium" pitchFamily="2" charset="0"/>
                <a:ea typeface="Roboto Medium" pitchFamily="2" charset="0"/>
                <a:cs typeface="Roboto Medium" pitchFamily="2" charset="0"/>
              </a:defRPr>
            </a:lvl1pPr>
          </a:lstStyle>
          <a:p>
            <a:endParaRPr lang="en-US"/>
          </a:p>
        </p:txBody>
      </p:sp>
      <p:sp>
        <p:nvSpPr>
          <p:cNvPr id="3" name="Text Placeholder 2">
            <a:extLst>
              <a:ext uri="{FF2B5EF4-FFF2-40B4-BE49-F238E27FC236}">
                <a16:creationId xmlns:a16="http://schemas.microsoft.com/office/drawing/2014/main" id="{A57C66B2-DB5E-EF42-BC3E-8844BAB7CAB2}"/>
              </a:ext>
            </a:extLst>
          </p:cNvPr>
          <p:cNvSpPr>
            <a:spLocks noGrp="1"/>
          </p:cNvSpPr>
          <p:nvPr>
            <p:ph type="body" sz="quarter" idx="17"/>
          </p:nvPr>
        </p:nvSpPr>
        <p:spPr>
          <a:xfrm>
            <a:off x="748071" y="1608922"/>
            <a:ext cx="13307078" cy="1036915"/>
          </a:xfrm>
          <a:prstGeom prst="rect">
            <a:avLst/>
          </a:prstGeom>
        </p:spPr>
        <p:txBody>
          <a:bodyPr lIns="109728" tIns="54864" rIns="109728" bIns="54864" anchor="ctr"/>
          <a:lstStyle>
            <a:lvl1pPr marL="0" indent="0" algn="l">
              <a:spcBef>
                <a:spcPts val="1200"/>
              </a:spcBef>
              <a:buNone/>
              <a:defRPr sz="2900">
                <a:solidFill>
                  <a:schemeClr val="tx1"/>
                </a:solidFill>
                <a:latin typeface="Roboto Medium" pitchFamily="2" charset="0"/>
                <a:ea typeface="Roboto Medium" pitchFamily="2" charset="0"/>
                <a:cs typeface="Roboto Medium" pitchFamily="2" charset="0"/>
              </a:defRPr>
            </a:lvl1pPr>
            <a:lvl2pPr marL="550546" indent="-259080">
              <a:spcBef>
                <a:spcPts val="1080"/>
              </a:spcBef>
              <a:tabLst/>
              <a:defRPr sz="2400">
                <a:solidFill>
                  <a:schemeClr val="bg1"/>
                </a:solidFill>
              </a:defRPr>
            </a:lvl2pPr>
            <a:lvl3pPr marL="971550" indent="-259080">
              <a:spcBef>
                <a:spcPts val="1080"/>
              </a:spcBef>
              <a:tabLst/>
              <a:defRPr sz="2200">
                <a:solidFill>
                  <a:schemeClr val="bg1"/>
                </a:solidFill>
              </a:defRPr>
            </a:lvl3pPr>
            <a:lvl4pPr marL="1312546" indent="-243840">
              <a:spcBef>
                <a:spcPts val="1080"/>
              </a:spcBef>
              <a:tabLst/>
              <a:defRPr sz="1900">
                <a:solidFill>
                  <a:schemeClr val="bg1"/>
                </a:solidFill>
              </a:defRPr>
            </a:lvl4pPr>
            <a:lvl5pPr marL="1588770" indent="-276226">
              <a:spcBef>
                <a:spcPts val="1080"/>
              </a:spcBef>
              <a:tabLst/>
              <a:defRPr sz="1900">
                <a:solidFill>
                  <a:schemeClr val="bg1"/>
                </a:solidFill>
              </a:defRPr>
            </a:lvl5pPr>
          </a:lstStyle>
          <a:p>
            <a:pPr lvl="0"/>
            <a:r>
              <a:rPr lang="en-US" dirty="0"/>
              <a:t>Edit Master text styles</a:t>
            </a:r>
          </a:p>
        </p:txBody>
      </p:sp>
      <p:sp>
        <p:nvSpPr>
          <p:cNvPr id="12" name="Title 1">
            <a:extLst>
              <a:ext uri="{FF2B5EF4-FFF2-40B4-BE49-F238E27FC236}">
                <a16:creationId xmlns:a16="http://schemas.microsoft.com/office/drawing/2014/main" id="{E9E6745F-DAB6-B248-B478-7A0CF8A76EEA}"/>
              </a:ext>
            </a:extLst>
          </p:cNvPr>
          <p:cNvSpPr>
            <a:spLocks noGrp="1"/>
          </p:cNvSpPr>
          <p:nvPr>
            <p:ph type="title" hasCustomPrompt="1"/>
          </p:nvPr>
        </p:nvSpPr>
        <p:spPr bwMode="gray">
          <a:xfrm>
            <a:off x="714564" y="474943"/>
            <a:ext cx="6310531" cy="1005842"/>
          </a:xfrm>
          <a:prstGeom prst="rect">
            <a:avLst/>
          </a:prstGeom>
        </p:spPr>
        <p:txBody>
          <a:bodyPr lIns="109728" tIns="54864" rIns="109728" bIns="54864" anchor="ctr" anchorCtr="0">
            <a:noAutofit/>
          </a:bodyPr>
          <a:lstStyle>
            <a:lvl1pPr algn="l">
              <a:defRPr sz="3400" cap="all" spc="0" baseline="0">
                <a:solidFill>
                  <a:schemeClr val="tx1"/>
                </a:solidFill>
                <a:latin typeface="Roboto Medium" pitchFamily="2" charset="0"/>
                <a:ea typeface="Roboto Medium" pitchFamily="2" charset="0"/>
                <a:cs typeface="Roboto Medium" pitchFamily="2" charset="0"/>
              </a:defRPr>
            </a:lvl1pPr>
          </a:lstStyle>
          <a:p>
            <a:r>
              <a:rPr lang="en-US" dirty="0"/>
              <a:t>Bar</a:t>
            </a:r>
            <a:br>
              <a:rPr lang="en-US" dirty="0"/>
            </a:br>
            <a:r>
              <a:rPr lang="en-US" dirty="0"/>
              <a:t>Graph</a:t>
            </a:r>
          </a:p>
        </p:txBody>
      </p:sp>
      <p:sp>
        <p:nvSpPr>
          <p:cNvPr id="9" name="Rectangle 8">
            <a:extLst>
              <a:ext uri="{FF2B5EF4-FFF2-40B4-BE49-F238E27FC236}">
                <a16:creationId xmlns:a16="http://schemas.microsoft.com/office/drawing/2014/main" id="{11A0A2FC-CFFB-864F-97EF-DCB703B50CC1}"/>
              </a:ext>
            </a:extLst>
          </p:cNvPr>
          <p:cNvSpPr/>
          <p:nvPr userDrawn="1"/>
        </p:nvSpPr>
        <p:spPr>
          <a:xfrm>
            <a:off x="618422" y="474943"/>
            <a:ext cx="102072" cy="100949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09728" tIns="54864" rIns="109728" bIns="54864" rtlCol="0" anchor="ctr"/>
          <a:lstStyle/>
          <a:p>
            <a:pPr algn="l"/>
            <a:endParaRPr lang="en-US" b="0" i="0" dirty="0">
              <a:latin typeface="Roboto Medium" pitchFamily="2" charset="0"/>
              <a:ea typeface="Roboto Medium" pitchFamily="2" charset="0"/>
            </a:endParaRPr>
          </a:p>
        </p:txBody>
      </p:sp>
      <p:pic>
        <p:nvPicPr>
          <p:cNvPr id="11" name="Picture 2" descr="C:\Users\Admin\Downloads\Logo-01.png"/>
          <p:cNvPicPr>
            <a:picLocks noChangeAspect="1" noChangeArrowheads="1"/>
          </p:cNvPicPr>
          <p:nvPr userDrawn="1"/>
        </p:nvPicPr>
        <p:blipFill>
          <a:blip r:embed="rId2"/>
          <a:srcRect r="72727"/>
          <a:stretch>
            <a:fillRect/>
          </a:stretch>
        </p:blipFill>
        <p:spPr bwMode="auto">
          <a:xfrm>
            <a:off x="457200" y="6452698"/>
            <a:ext cx="971550" cy="1776902"/>
          </a:xfrm>
          <a:prstGeom prst="rect">
            <a:avLst/>
          </a:prstGeom>
          <a:noFill/>
        </p:spPr>
      </p:pic>
    </p:spTree>
    <p:extLst>
      <p:ext uri="{BB962C8B-B14F-4D97-AF65-F5344CB8AC3E}">
        <p14:creationId xmlns:p14="http://schemas.microsoft.com/office/powerpoint/2010/main" val="218270948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Graph Slide White">
    <p:bg bwMode="gray">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C1332D7-0D98-FA4F-A93A-534F7C2A52A9}"/>
              </a:ext>
            </a:extLst>
          </p:cNvPr>
          <p:cNvPicPr>
            <a:picLocks noChangeAspect="1"/>
          </p:cNvPicPr>
          <p:nvPr userDrawn="1"/>
        </p:nvPicPr>
        <p:blipFill>
          <a:blip r:embed="rId2">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5424" y="-1"/>
            <a:ext cx="14635823" cy="8255808"/>
          </a:xfrm>
          <a:prstGeom prst="rect">
            <a:avLst/>
          </a:prstGeom>
          <a:ln w="38100">
            <a:solidFill>
              <a:srgbClr val="FFC000"/>
            </a:solidFill>
          </a:ln>
        </p:spPr>
      </p:pic>
      <p:sp>
        <p:nvSpPr>
          <p:cNvPr id="5" name="Chart Placeholder 4">
            <a:extLst>
              <a:ext uri="{FF2B5EF4-FFF2-40B4-BE49-F238E27FC236}">
                <a16:creationId xmlns:a16="http://schemas.microsoft.com/office/drawing/2014/main" id="{C95A2DA0-563A-2A49-9D5E-DC5BC2FF0F6D}"/>
              </a:ext>
            </a:extLst>
          </p:cNvPr>
          <p:cNvSpPr>
            <a:spLocks noGrp="1"/>
          </p:cNvSpPr>
          <p:nvPr>
            <p:ph type="chart" sz="quarter" idx="19"/>
          </p:nvPr>
        </p:nvSpPr>
        <p:spPr>
          <a:xfrm>
            <a:off x="488841" y="2732246"/>
            <a:ext cx="13590418" cy="4502297"/>
          </a:xfrm>
          <a:prstGeom prst="rect">
            <a:avLst/>
          </a:prstGeom>
        </p:spPr>
        <p:txBody>
          <a:bodyPr lIns="109728" tIns="54864" rIns="109728" bIns="54864"/>
          <a:lstStyle>
            <a:lvl1pPr algn="l">
              <a:defRPr>
                <a:solidFill>
                  <a:schemeClr val="bg1"/>
                </a:solidFill>
                <a:latin typeface="Roboto Medium" pitchFamily="2" charset="0"/>
                <a:ea typeface="Roboto Medium" pitchFamily="2" charset="0"/>
                <a:cs typeface="Roboto Medium" pitchFamily="2" charset="0"/>
              </a:defRPr>
            </a:lvl1pPr>
          </a:lstStyle>
          <a:p>
            <a:endParaRPr lang="en-US"/>
          </a:p>
        </p:txBody>
      </p:sp>
      <p:sp>
        <p:nvSpPr>
          <p:cNvPr id="3" name="Text Placeholder 2">
            <a:extLst>
              <a:ext uri="{FF2B5EF4-FFF2-40B4-BE49-F238E27FC236}">
                <a16:creationId xmlns:a16="http://schemas.microsoft.com/office/drawing/2014/main" id="{A57C66B2-DB5E-EF42-BC3E-8844BAB7CAB2}"/>
              </a:ext>
            </a:extLst>
          </p:cNvPr>
          <p:cNvSpPr>
            <a:spLocks noGrp="1"/>
          </p:cNvSpPr>
          <p:nvPr>
            <p:ph type="body" sz="quarter" idx="17"/>
          </p:nvPr>
        </p:nvSpPr>
        <p:spPr>
          <a:xfrm>
            <a:off x="748071" y="1608922"/>
            <a:ext cx="13307078" cy="1036915"/>
          </a:xfrm>
          <a:prstGeom prst="rect">
            <a:avLst/>
          </a:prstGeom>
        </p:spPr>
        <p:txBody>
          <a:bodyPr lIns="109728" tIns="54864" rIns="109728" bIns="54864" anchor="ctr"/>
          <a:lstStyle>
            <a:lvl1pPr marL="0" indent="0" algn="l">
              <a:spcBef>
                <a:spcPts val="1200"/>
              </a:spcBef>
              <a:buNone/>
              <a:defRPr sz="2900">
                <a:solidFill>
                  <a:schemeClr val="bg1"/>
                </a:solidFill>
                <a:latin typeface="Roboto Medium" pitchFamily="2" charset="0"/>
                <a:ea typeface="Roboto Medium" pitchFamily="2" charset="0"/>
                <a:cs typeface="Roboto Medium" pitchFamily="2" charset="0"/>
              </a:defRPr>
            </a:lvl1pPr>
            <a:lvl2pPr marL="550546" indent="-259080">
              <a:spcBef>
                <a:spcPts val="1080"/>
              </a:spcBef>
              <a:tabLst/>
              <a:defRPr sz="2400">
                <a:solidFill>
                  <a:schemeClr val="bg1"/>
                </a:solidFill>
              </a:defRPr>
            </a:lvl2pPr>
            <a:lvl3pPr marL="971550" indent="-259080">
              <a:spcBef>
                <a:spcPts val="1080"/>
              </a:spcBef>
              <a:tabLst/>
              <a:defRPr sz="2200">
                <a:solidFill>
                  <a:schemeClr val="bg1"/>
                </a:solidFill>
              </a:defRPr>
            </a:lvl3pPr>
            <a:lvl4pPr marL="1312546" indent="-243840">
              <a:spcBef>
                <a:spcPts val="1080"/>
              </a:spcBef>
              <a:tabLst/>
              <a:defRPr sz="1900">
                <a:solidFill>
                  <a:schemeClr val="bg1"/>
                </a:solidFill>
              </a:defRPr>
            </a:lvl4pPr>
            <a:lvl5pPr marL="1588770" indent="-276226">
              <a:spcBef>
                <a:spcPts val="1080"/>
              </a:spcBef>
              <a:tabLst/>
              <a:defRPr sz="1900">
                <a:solidFill>
                  <a:schemeClr val="bg1"/>
                </a:solidFill>
              </a:defRPr>
            </a:lvl5pPr>
          </a:lstStyle>
          <a:p>
            <a:pPr lvl="0"/>
            <a:r>
              <a:rPr lang="en-US" dirty="0"/>
              <a:t>Edit Master text styles</a:t>
            </a:r>
          </a:p>
        </p:txBody>
      </p:sp>
      <p:sp>
        <p:nvSpPr>
          <p:cNvPr id="12" name="Title 1">
            <a:extLst>
              <a:ext uri="{FF2B5EF4-FFF2-40B4-BE49-F238E27FC236}">
                <a16:creationId xmlns:a16="http://schemas.microsoft.com/office/drawing/2014/main" id="{E9E6745F-DAB6-B248-B478-7A0CF8A76EEA}"/>
              </a:ext>
            </a:extLst>
          </p:cNvPr>
          <p:cNvSpPr>
            <a:spLocks noGrp="1"/>
          </p:cNvSpPr>
          <p:nvPr>
            <p:ph type="title" hasCustomPrompt="1"/>
          </p:nvPr>
        </p:nvSpPr>
        <p:spPr bwMode="gray">
          <a:xfrm>
            <a:off x="714564" y="474943"/>
            <a:ext cx="6310531" cy="1005842"/>
          </a:xfrm>
          <a:prstGeom prst="rect">
            <a:avLst/>
          </a:prstGeom>
        </p:spPr>
        <p:txBody>
          <a:bodyPr lIns="109728" tIns="54864" rIns="109728" bIns="54864" anchor="ctr" anchorCtr="0">
            <a:noAutofit/>
          </a:bodyPr>
          <a:lstStyle>
            <a:lvl1pPr algn="l">
              <a:defRPr sz="3400" cap="all" spc="0" baseline="0">
                <a:solidFill>
                  <a:schemeClr val="bg1"/>
                </a:solidFill>
                <a:latin typeface="Roboto Medium" pitchFamily="2" charset="0"/>
                <a:ea typeface="Roboto Medium" pitchFamily="2" charset="0"/>
                <a:cs typeface="Roboto Medium" pitchFamily="2" charset="0"/>
              </a:defRPr>
            </a:lvl1pPr>
          </a:lstStyle>
          <a:p>
            <a:r>
              <a:rPr lang="en-US" dirty="0"/>
              <a:t>Bar</a:t>
            </a:r>
            <a:br>
              <a:rPr lang="en-US" dirty="0"/>
            </a:br>
            <a:r>
              <a:rPr lang="en-US" dirty="0"/>
              <a:t>Graph</a:t>
            </a:r>
          </a:p>
        </p:txBody>
      </p:sp>
      <p:sp>
        <p:nvSpPr>
          <p:cNvPr id="9" name="Rectangle 8">
            <a:extLst>
              <a:ext uri="{FF2B5EF4-FFF2-40B4-BE49-F238E27FC236}">
                <a16:creationId xmlns:a16="http://schemas.microsoft.com/office/drawing/2014/main" id="{11A0A2FC-CFFB-864F-97EF-DCB703B50CC1}"/>
              </a:ext>
            </a:extLst>
          </p:cNvPr>
          <p:cNvSpPr/>
          <p:nvPr userDrawn="1"/>
        </p:nvSpPr>
        <p:spPr>
          <a:xfrm>
            <a:off x="618422" y="474943"/>
            <a:ext cx="102072" cy="10094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09728" tIns="54864" rIns="109728" bIns="54864" rtlCol="0" anchor="ctr"/>
          <a:lstStyle/>
          <a:p>
            <a:pPr algn="l"/>
            <a:endParaRPr lang="en-US" b="0" i="0" dirty="0">
              <a:solidFill>
                <a:schemeClr val="bg1"/>
              </a:solidFill>
              <a:latin typeface="Roboto Medium" pitchFamily="2" charset="0"/>
              <a:ea typeface="Roboto Medium" pitchFamily="2" charset="0"/>
            </a:endParaRPr>
          </a:p>
        </p:txBody>
      </p:sp>
      <p:pic>
        <p:nvPicPr>
          <p:cNvPr id="13" name="Picture 3" descr="C:\Users\Admin\Downloads\1-05.png"/>
          <p:cNvPicPr>
            <a:picLocks noChangeAspect="1" noChangeArrowheads="1"/>
          </p:cNvPicPr>
          <p:nvPr userDrawn="1"/>
        </p:nvPicPr>
        <p:blipFill>
          <a:blip r:embed="rId3"/>
          <a:srcRect r="73063"/>
          <a:stretch>
            <a:fillRect/>
          </a:stretch>
        </p:blipFill>
        <p:spPr bwMode="auto">
          <a:xfrm>
            <a:off x="381000" y="6455664"/>
            <a:ext cx="990599" cy="1773936"/>
          </a:xfrm>
          <a:prstGeom prst="rect">
            <a:avLst/>
          </a:prstGeom>
          <a:noFill/>
        </p:spPr>
      </p:pic>
    </p:spTree>
    <p:extLst>
      <p:ext uri="{BB962C8B-B14F-4D97-AF65-F5344CB8AC3E}">
        <p14:creationId xmlns:p14="http://schemas.microsoft.com/office/powerpoint/2010/main" val="218270948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opy and Graph White">
    <p:bg bwMode="gray">
      <p:bgPr>
        <a:solidFill>
          <a:schemeClr val="bg1"/>
        </a:solidFill>
        <a:effectLst/>
      </p:bgPr>
    </p:bg>
    <p:spTree>
      <p:nvGrpSpPr>
        <p:cNvPr id="1" name=""/>
        <p:cNvGrpSpPr/>
        <p:nvPr/>
      </p:nvGrpSpPr>
      <p:grpSpPr>
        <a:xfrm>
          <a:off x="0" y="0"/>
          <a:ext cx="0" cy="0"/>
          <a:chOff x="0" y="0"/>
          <a:chExt cx="0" cy="0"/>
        </a:xfrm>
      </p:grpSpPr>
      <p:sp>
        <p:nvSpPr>
          <p:cNvPr id="12" name="Rectangle 11"/>
          <p:cNvSpPr/>
          <p:nvPr userDrawn="1"/>
        </p:nvSpPr>
        <p:spPr bwMode="auto">
          <a:xfrm>
            <a:off x="0" y="0"/>
            <a:ext cx="14630400" cy="8229600"/>
          </a:xfrm>
          <a:prstGeom prst="rect">
            <a:avLst/>
          </a:prstGeom>
          <a:solidFill>
            <a:schemeClr val="bg1">
              <a:alpha val="49000"/>
            </a:schemeClr>
          </a:solidFill>
          <a:ln w="38100"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Roboto Medium" pitchFamily="2" charset="0"/>
              <a:ea typeface="Roboto Medium" pitchFamily="2" charset="0"/>
              <a:cs typeface="Arial" charset="0"/>
            </a:endParaRPr>
          </a:p>
        </p:txBody>
      </p:sp>
      <p:sp>
        <p:nvSpPr>
          <p:cNvPr id="3" name="Text Placeholder 2">
            <a:extLst>
              <a:ext uri="{FF2B5EF4-FFF2-40B4-BE49-F238E27FC236}">
                <a16:creationId xmlns:a16="http://schemas.microsoft.com/office/drawing/2014/main" id="{A57C66B2-DB5E-EF42-BC3E-8844BAB7CAB2}"/>
              </a:ext>
            </a:extLst>
          </p:cNvPr>
          <p:cNvSpPr>
            <a:spLocks noGrp="1"/>
          </p:cNvSpPr>
          <p:nvPr>
            <p:ph type="body" sz="quarter" idx="17" hasCustomPrompt="1"/>
          </p:nvPr>
        </p:nvSpPr>
        <p:spPr>
          <a:xfrm>
            <a:off x="748071" y="1679555"/>
            <a:ext cx="6277024" cy="5667376"/>
          </a:xfrm>
          <a:prstGeom prst="rect">
            <a:avLst/>
          </a:prstGeom>
        </p:spPr>
        <p:txBody>
          <a:bodyPr lIns="109728" tIns="54864" rIns="109728" bIns="54864"/>
          <a:lstStyle>
            <a:lvl1pPr algn="l">
              <a:spcBef>
                <a:spcPts val="1200"/>
              </a:spcBef>
              <a:buClr>
                <a:schemeClr val="tx1"/>
              </a:buClr>
              <a:defRPr sz="2900">
                <a:solidFill>
                  <a:schemeClr val="tx1"/>
                </a:solidFill>
                <a:latin typeface="Roboto Medium" pitchFamily="2" charset="0"/>
                <a:ea typeface="Roboto Medium" pitchFamily="2" charset="0"/>
                <a:cs typeface="Roboto Medium" pitchFamily="2" charset="0"/>
              </a:defRPr>
            </a:lvl1pPr>
            <a:lvl2pPr marL="550546" indent="-259080" algn="l">
              <a:spcBef>
                <a:spcPts val="1200"/>
              </a:spcBef>
              <a:tabLst/>
              <a:defRPr sz="2600">
                <a:solidFill>
                  <a:schemeClr val="tx1"/>
                </a:solidFill>
                <a:latin typeface="Roboto Medium" pitchFamily="2" charset="0"/>
                <a:ea typeface="Roboto Medium" pitchFamily="2" charset="0"/>
                <a:cs typeface="Roboto Medium" pitchFamily="2" charset="0"/>
              </a:defRPr>
            </a:lvl2pPr>
            <a:lvl3pPr marL="971550" indent="-259080" algn="l">
              <a:spcBef>
                <a:spcPts val="1200"/>
              </a:spcBef>
              <a:tabLst/>
              <a:defRPr sz="2400">
                <a:solidFill>
                  <a:schemeClr val="tx1"/>
                </a:solidFill>
                <a:latin typeface="Roboto Medium" pitchFamily="2" charset="0"/>
                <a:ea typeface="Roboto Medium" pitchFamily="2" charset="0"/>
                <a:cs typeface="Roboto Medium" pitchFamily="2" charset="0"/>
              </a:defRPr>
            </a:lvl3pPr>
            <a:lvl4pPr marL="1312546" indent="-243840">
              <a:spcBef>
                <a:spcPts val="1080"/>
              </a:spcBef>
              <a:tabLst/>
              <a:defRPr sz="1900">
                <a:solidFill>
                  <a:schemeClr val="bg1"/>
                </a:solidFill>
              </a:defRPr>
            </a:lvl4pPr>
            <a:lvl5pPr marL="1588770" indent="-276226">
              <a:spcBef>
                <a:spcPts val="1080"/>
              </a:spcBef>
              <a:tabLst/>
              <a:defRPr sz="1900">
                <a:solidFill>
                  <a:schemeClr val="bg1"/>
                </a:solidFill>
              </a:defRPr>
            </a:lvl5pPr>
          </a:lstStyle>
          <a:p>
            <a:pPr lvl="0"/>
            <a:r>
              <a:rPr lang="en-US" altLang="ja-JP" dirty="0"/>
              <a:t>Editable body copy</a:t>
            </a:r>
          </a:p>
          <a:p>
            <a:pPr lvl="1"/>
            <a:r>
              <a:rPr lang="en-US" altLang="ja-JP" dirty="0"/>
              <a:t>Editable body copy</a:t>
            </a:r>
          </a:p>
          <a:p>
            <a:pPr lvl="2"/>
            <a:r>
              <a:rPr lang="en-US" altLang="ja-JP" dirty="0"/>
              <a:t>Editable body copy</a:t>
            </a:r>
          </a:p>
        </p:txBody>
      </p:sp>
      <p:sp>
        <p:nvSpPr>
          <p:cNvPr id="11" name="Chart Placeholder 4">
            <a:extLst>
              <a:ext uri="{FF2B5EF4-FFF2-40B4-BE49-F238E27FC236}">
                <a16:creationId xmlns:a16="http://schemas.microsoft.com/office/drawing/2014/main" id="{0E80621C-217C-7C43-B92C-608DB858D173}"/>
              </a:ext>
            </a:extLst>
          </p:cNvPr>
          <p:cNvSpPr>
            <a:spLocks noGrp="1"/>
          </p:cNvSpPr>
          <p:nvPr>
            <p:ph type="chart" sz="quarter" idx="19"/>
          </p:nvPr>
        </p:nvSpPr>
        <p:spPr>
          <a:xfrm>
            <a:off x="7594334" y="1651281"/>
            <a:ext cx="6484925" cy="5747084"/>
          </a:xfrm>
          <a:prstGeom prst="rect">
            <a:avLst/>
          </a:prstGeom>
        </p:spPr>
        <p:txBody>
          <a:bodyPr lIns="109728" tIns="54864" rIns="109728" bIns="54864"/>
          <a:lstStyle>
            <a:lvl1pPr algn="l">
              <a:defRPr>
                <a:solidFill>
                  <a:schemeClr val="tx1"/>
                </a:solidFill>
                <a:latin typeface="Roboto Medium" pitchFamily="2" charset="0"/>
                <a:ea typeface="Roboto Medium" pitchFamily="2" charset="0"/>
                <a:cs typeface="Roboto Medium" pitchFamily="2" charset="0"/>
              </a:defRPr>
            </a:lvl1pPr>
          </a:lstStyle>
          <a:p>
            <a:endParaRPr lang="en-US" dirty="0"/>
          </a:p>
        </p:txBody>
      </p:sp>
      <p:sp>
        <p:nvSpPr>
          <p:cNvPr id="8" name="Title 1">
            <a:extLst>
              <a:ext uri="{FF2B5EF4-FFF2-40B4-BE49-F238E27FC236}">
                <a16:creationId xmlns:a16="http://schemas.microsoft.com/office/drawing/2014/main" id="{617F8CCD-7C0E-0D48-972D-76049626514F}"/>
              </a:ext>
            </a:extLst>
          </p:cNvPr>
          <p:cNvSpPr>
            <a:spLocks noGrp="1"/>
          </p:cNvSpPr>
          <p:nvPr>
            <p:ph type="title" hasCustomPrompt="1"/>
          </p:nvPr>
        </p:nvSpPr>
        <p:spPr bwMode="gray">
          <a:xfrm>
            <a:off x="714564" y="474943"/>
            <a:ext cx="7454312" cy="1005842"/>
          </a:xfrm>
          <a:prstGeom prst="rect">
            <a:avLst/>
          </a:prstGeom>
        </p:spPr>
        <p:txBody>
          <a:bodyPr lIns="109728" tIns="54864" rIns="109728" bIns="54864" anchor="ctr" anchorCtr="0">
            <a:noAutofit/>
          </a:bodyPr>
          <a:lstStyle>
            <a:lvl1pPr algn="l">
              <a:defRPr sz="3400" cap="all" spc="0" baseline="0">
                <a:solidFill>
                  <a:schemeClr val="tx1">
                    <a:lumMod val="95000"/>
                    <a:lumOff val="5000"/>
                  </a:schemeClr>
                </a:solidFill>
                <a:latin typeface="Roboto Medium" pitchFamily="2" charset="0"/>
                <a:ea typeface="Roboto Medium" pitchFamily="2" charset="0"/>
                <a:cs typeface="Roboto Medium" pitchFamily="2" charset="0"/>
              </a:defRPr>
            </a:lvl1pPr>
          </a:lstStyle>
          <a:p>
            <a:r>
              <a:rPr lang="en-US" dirty="0"/>
              <a:t>Heading </a:t>
            </a:r>
            <a:br>
              <a:rPr lang="en-US" dirty="0"/>
            </a:br>
            <a:r>
              <a:rPr lang="en-US" dirty="0"/>
              <a:t>Copy Here</a:t>
            </a:r>
          </a:p>
        </p:txBody>
      </p:sp>
      <p:sp>
        <p:nvSpPr>
          <p:cNvPr id="13" name="Rectangle 12">
            <a:extLst>
              <a:ext uri="{FF2B5EF4-FFF2-40B4-BE49-F238E27FC236}">
                <a16:creationId xmlns:a16="http://schemas.microsoft.com/office/drawing/2014/main" id="{F0E66791-D2DC-6C40-8685-5E4DB32DD952}"/>
              </a:ext>
            </a:extLst>
          </p:cNvPr>
          <p:cNvSpPr/>
          <p:nvPr userDrawn="1"/>
        </p:nvSpPr>
        <p:spPr>
          <a:xfrm>
            <a:off x="618422" y="474943"/>
            <a:ext cx="102072" cy="100949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09728" tIns="54864" rIns="109728" bIns="54864" rtlCol="0" anchor="ctr"/>
          <a:lstStyle/>
          <a:p>
            <a:pPr algn="l"/>
            <a:endParaRPr lang="en-US" b="0" i="0" dirty="0">
              <a:latin typeface="Roboto Medium" pitchFamily="2" charset="0"/>
              <a:ea typeface="Roboto Medium" pitchFamily="2" charset="0"/>
            </a:endParaRPr>
          </a:p>
        </p:txBody>
      </p:sp>
      <p:pic>
        <p:nvPicPr>
          <p:cNvPr id="9" name="Picture 2" descr="C:\Users\Admin\Downloads\Logo-01.png"/>
          <p:cNvPicPr>
            <a:picLocks noChangeAspect="1" noChangeArrowheads="1"/>
          </p:cNvPicPr>
          <p:nvPr userDrawn="1"/>
        </p:nvPicPr>
        <p:blipFill>
          <a:blip r:embed="rId2"/>
          <a:srcRect r="72727"/>
          <a:stretch>
            <a:fillRect/>
          </a:stretch>
        </p:blipFill>
        <p:spPr bwMode="auto">
          <a:xfrm>
            <a:off x="457200" y="6452698"/>
            <a:ext cx="971550" cy="1776902"/>
          </a:xfrm>
          <a:prstGeom prst="rect">
            <a:avLst/>
          </a:prstGeom>
          <a:noFill/>
        </p:spPr>
      </p:pic>
    </p:spTree>
    <p:extLst>
      <p:ext uri="{BB962C8B-B14F-4D97-AF65-F5344CB8AC3E}">
        <p14:creationId xmlns:p14="http://schemas.microsoft.com/office/powerpoint/2010/main" val="18073539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 Image">
    <p:spTree>
      <p:nvGrpSpPr>
        <p:cNvPr id="1" name=""/>
        <p:cNvGrpSpPr/>
        <p:nvPr/>
      </p:nvGrpSpPr>
      <p:grpSpPr>
        <a:xfrm>
          <a:off x="0" y="0"/>
          <a:ext cx="0" cy="0"/>
          <a:chOff x="0" y="0"/>
          <a:chExt cx="0" cy="0"/>
        </a:xfrm>
      </p:grpSpPr>
      <p:pic>
        <p:nvPicPr>
          <p:cNvPr id="1026" name="Picture 2" descr="C:\Users\Admin\Downloads\DJI_0059 (2).jpg"/>
          <p:cNvPicPr>
            <a:picLocks noChangeAspect="1" noChangeArrowheads="1"/>
          </p:cNvPicPr>
          <p:nvPr userDrawn="1"/>
        </p:nvPicPr>
        <p:blipFill>
          <a:blip r:embed="rId2" cstate="print"/>
          <a:srcRect/>
          <a:stretch>
            <a:fillRect/>
          </a:stretch>
        </p:blipFill>
        <p:spPr bwMode="auto">
          <a:xfrm>
            <a:off x="0" y="-43781"/>
            <a:ext cx="14630400" cy="8273382"/>
          </a:xfrm>
          <a:prstGeom prst="rect">
            <a:avLst/>
          </a:prstGeom>
          <a:noFill/>
        </p:spPr>
      </p:pic>
      <p:sp>
        <p:nvSpPr>
          <p:cNvPr id="9" name="Rectangle 8"/>
          <p:cNvSpPr/>
          <p:nvPr userDrawn="1"/>
        </p:nvSpPr>
        <p:spPr>
          <a:xfrm>
            <a:off x="0" y="-19878"/>
            <a:ext cx="14630400" cy="8229600"/>
          </a:xfrm>
          <a:prstGeom prst="rect">
            <a:avLst/>
          </a:prstGeom>
          <a:solidFill>
            <a:schemeClr val="dk1">
              <a:alpha val="61000"/>
            </a:schemeClr>
          </a:solidFill>
          <a:ln w="38100">
            <a:solidFill>
              <a:srgbClr val="FFC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1" name="Title 1">
            <a:extLst>
              <a:ext uri="{FF2B5EF4-FFF2-40B4-BE49-F238E27FC236}">
                <a16:creationId xmlns:a16="http://schemas.microsoft.com/office/drawing/2014/main" id="{95547862-8F6A-BC48-853E-7BF0F3AB5234}"/>
              </a:ext>
            </a:extLst>
          </p:cNvPr>
          <p:cNvSpPr>
            <a:spLocks noGrp="1"/>
          </p:cNvSpPr>
          <p:nvPr>
            <p:ph type="title" hasCustomPrompt="1"/>
          </p:nvPr>
        </p:nvSpPr>
        <p:spPr bwMode="gray">
          <a:xfrm>
            <a:off x="1270264" y="2516375"/>
            <a:ext cx="10829879" cy="2100114"/>
          </a:xfrm>
          <a:prstGeom prst="rect">
            <a:avLst/>
          </a:prstGeom>
        </p:spPr>
        <p:txBody>
          <a:bodyPr lIns="109728" tIns="54864" rIns="109728" bIns="54864" anchor="ctr"/>
          <a:lstStyle>
            <a:lvl1pPr algn="l">
              <a:defRPr sz="4800" spc="0" baseline="0">
                <a:solidFill>
                  <a:schemeClr val="bg1"/>
                </a:solidFill>
                <a:latin typeface="Roboto Medium" pitchFamily="2" charset="0"/>
                <a:ea typeface="Roboto Medium" pitchFamily="2" charset="0"/>
                <a:cs typeface="Roboto Medium" pitchFamily="2" charset="0"/>
              </a:defRPr>
            </a:lvl1pPr>
          </a:lstStyle>
          <a:p>
            <a:r>
              <a:rPr lang="en-NZ" dirty="0"/>
              <a:t>TITLE</a:t>
            </a:r>
            <a:br>
              <a:rPr lang="en-NZ" dirty="0"/>
            </a:br>
            <a:r>
              <a:rPr lang="en-NZ" dirty="0"/>
              <a:t>OF </a:t>
            </a:r>
            <a:br>
              <a:rPr lang="en-NZ" dirty="0"/>
            </a:br>
            <a:r>
              <a:rPr lang="en-NZ" dirty="0"/>
              <a:t>PRESENTATION</a:t>
            </a:r>
          </a:p>
        </p:txBody>
      </p:sp>
      <p:sp>
        <p:nvSpPr>
          <p:cNvPr id="22" name="Text Placeholder 2">
            <a:extLst>
              <a:ext uri="{FF2B5EF4-FFF2-40B4-BE49-F238E27FC236}">
                <a16:creationId xmlns:a16="http://schemas.microsoft.com/office/drawing/2014/main" id="{AC21DD09-D74B-6A41-995D-4EFFC7616AA9}"/>
              </a:ext>
            </a:extLst>
          </p:cNvPr>
          <p:cNvSpPr>
            <a:spLocks noGrp="1"/>
          </p:cNvSpPr>
          <p:nvPr>
            <p:ph type="body" sz="quarter" idx="10" hasCustomPrompt="1"/>
          </p:nvPr>
        </p:nvSpPr>
        <p:spPr bwMode="gray">
          <a:xfrm>
            <a:off x="1255887" y="4923081"/>
            <a:ext cx="8106859" cy="489584"/>
          </a:xfrm>
          <a:prstGeom prst="rect">
            <a:avLst/>
          </a:prstGeom>
        </p:spPr>
        <p:txBody>
          <a:bodyPr lIns="109728" tIns="54864" rIns="109728" bIns="54864" anchor="ctr"/>
          <a:lstStyle>
            <a:lvl1pPr marL="0" marR="0" indent="0" algn="l" defTabSz="1097280" rtl="0" eaLnBrk="1" fontAlgn="auto" latinLnBrk="0" hangingPunct="1">
              <a:lnSpc>
                <a:spcPct val="100000"/>
              </a:lnSpc>
              <a:spcBef>
                <a:spcPts val="0"/>
              </a:spcBef>
              <a:spcAft>
                <a:spcPts val="0"/>
              </a:spcAft>
              <a:buClrTx/>
              <a:buSzTx/>
              <a:buFontTx/>
              <a:buNone/>
              <a:tabLst/>
              <a:defRPr lang="en-NZ" sz="3000" kern="1200" spc="480" baseline="0" dirty="0">
                <a:solidFill>
                  <a:schemeClr val="bg1"/>
                </a:solidFill>
                <a:latin typeface="Roboto Medium" pitchFamily="2" charset="0"/>
                <a:ea typeface="Roboto Medium" pitchFamily="2" charset="0"/>
                <a:cs typeface="Roboto Medium" pitchFamily="2" charset="0"/>
              </a:defRPr>
            </a:lvl1pPr>
          </a:lstStyle>
          <a:p>
            <a:r>
              <a:rPr lang="en-NZ" dirty="0"/>
              <a:t>Department and Division</a:t>
            </a:r>
          </a:p>
        </p:txBody>
      </p:sp>
      <p:sp>
        <p:nvSpPr>
          <p:cNvPr id="23" name="Text Placeholder 3">
            <a:extLst>
              <a:ext uri="{FF2B5EF4-FFF2-40B4-BE49-F238E27FC236}">
                <a16:creationId xmlns:a16="http://schemas.microsoft.com/office/drawing/2014/main" id="{5C1AED7A-5027-0946-AA64-E69562BB4602}"/>
              </a:ext>
            </a:extLst>
          </p:cNvPr>
          <p:cNvSpPr>
            <a:spLocks noGrp="1"/>
          </p:cNvSpPr>
          <p:nvPr>
            <p:ph type="body" sz="quarter" idx="11" hasCustomPrompt="1"/>
          </p:nvPr>
        </p:nvSpPr>
        <p:spPr bwMode="gray">
          <a:xfrm>
            <a:off x="1252120" y="6436743"/>
            <a:ext cx="8106859" cy="489584"/>
          </a:xfrm>
          <a:prstGeom prst="rect">
            <a:avLst/>
          </a:prstGeom>
        </p:spPr>
        <p:txBody>
          <a:bodyPr lIns="109728" tIns="54864" rIns="109728" bIns="54864" anchor="ctr"/>
          <a:lstStyle>
            <a:lvl1pPr marL="0" indent="0">
              <a:buNone/>
              <a:defRPr sz="2400">
                <a:solidFill>
                  <a:schemeClr val="bg1"/>
                </a:solidFill>
                <a:latin typeface="Roboto Medium" pitchFamily="2" charset="0"/>
                <a:ea typeface="Roboto Medium" pitchFamily="2" charset="0"/>
              </a:defRPr>
            </a:lvl1pPr>
          </a:lstStyle>
          <a:p>
            <a:r>
              <a:rPr lang="en-NZ" altLang="ja-JP" dirty="0" err="1"/>
              <a:t>dd</a:t>
            </a:r>
            <a:r>
              <a:rPr lang="en-NZ" altLang="ja-JP" dirty="0"/>
              <a:t>/mm/</a:t>
            </a:r>
            <a:r>
              <a:rPr lang="en-NZ" altLang="ja-JP" dirty="0" err="1"/>
              <a:t>yy</a:t>
            </a:r>
            <a:endParaRPr lang="en-NZ" altLang="ja-JP" dirty="0"/>
          </a:p>
        </p:txBody>
      </p:sp>
      <p:sp>
        <p:nvSpPr>
          <p:cNvPr id="24" name="Text Placeholder 2">
            <a:extLst>
              <a:ext uri="{FF2B5EF4-FFF2-40B4-BE49-F238E27FC236}">
                <a16:creationId xmlns:a16="http://schemas.microsoft.com/office/drawing/2014/main" id="{B918CFE5-7401-9141-852A-F872961E9542}"/>
              </a:ext>
            </a:extLst>
          </p:cNvPr>
          <p:cNvSpPr>
            <a:spLocks noGrp="1"/>
          </p:cNvSpPr>
          <p:nvPr>
            <p:ph type="body" sz="quarter" idx="14" hasCustomPrompt="1"/>
          </p:nvPr>
        </p:nvSpPr>
        <p:spPr bwMode="gray">
          <a:xfrm>
            <a:off x="1255887" y="5689725"/>
            <a:ext cx="8106859" cy="489584"/>
          </a:xfrm>
          <a:prstGeom prst="rect">
            <a:avLst/>
          </a:prstGeom>
        </p:spPr>
        <p:txBody>
          <a:bodyPr lIns="109728" tIns="54864" rIns="109728" bIns="54864" anchor="ctr"/>
          <a:lstStyle>
            <a:lvl1pPr marL="0" marR="0" indent="0" algn="l" defTabSz="1097280" rtl="0" eaLnBrk="1" fontAlgn="auto" latinLnBrk="0" hangingPunct="1">
              <a:lnSpc>
                <a:spcPct val="100000"/>
              </a:lnSpc>
              <a:spcBef>
                <a:spcPts val="0"/>
              </a:spcBef>
              <a:spcAft>
                <a:spcPts val="0"/>
              </a:spcAft>
              <a:buClrTx/>
              <a:buSzTx/>
              <a:buFontTx/>
              <a:buNone/>
              <a:tabLst/>
              <a:defRPr lang="en-NZ" sz="3000" kern="1200" spc="480" baseline="0" dirty="0">
                <a:solidFill>
                  <a:schemeClr val="bg1"/>
                </a:solidFill>
                <a:latin typeface="Roboto Medium" pitchFamily="2" charset="0"/>
                <a:ea typeface="Roboto Medium" pitchFamily="2" charset="0"/>
                <a:cs typeface="Roboto Medium" pitchFamily="2" charset="0"/>
              </a:defRPr>
            </a:lvl1pPr>
          </a:lstStyle>
          <a:p>
            <a:r>
              <a:rPr lang="en-NZ" dirty="0"/>
              <a:t>Presenters Name</a:t>
            </a:r>
          </a:p>
        </p:txBody>
      </p:sp>
      <p:sp>
        <p:nvSpPr>
          <p:cNvPr id="25" name="Rectangle 24">
            <a:extLst>
              <a:ext uri="{FF2B5EF4-FFF2-40B4-BE49-F238E27FC236}">
                <a16:creationId xmlns:a16="http://schemas.microsoft.com/office/drawing/2014/main" id="{665B4BFC-FB31-1447-90A4-1A4617DE3E49}"/>
              </a:ext>
            </a:extLst>
          </p:cNvPr>
          <p:cNvSpPr/>
          <p:nvPr userDrawn="1"/>
        </p:nvSpPr>
        <p:spPr>
          <a:xfrm>
            <a:off x="1033483" y="2536762"/>
            <a:ext cx="102072" cy="20797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09728" tIns="54864" rIns="109728" bIns="54864" rtlCol="0" anchor="ctr"/>
          <a:lstStyle/>
          <a:p>
            <a:pPr algn="ctr"/>
            <a:endParaRPr lang="en-US">
              <a:solidFill>
                <a:schemeClr val="tx1"/>
              </a:solidFill>
            </a:endParaRPr>
          </a:p>
        </p:txBody>
      </p:sp>
      <p:grpSp>
        <p:nvGrpSpPr>
          <p:cNvPr id="26" name="Group 25"/>
          <p:cNvGrpSpPr/>
          <p:nvPr userDrawn="1"/>
        </p:nvGrpSpPr>
        <p:grpSpPr>
          <a:xfrm>
            <a:off x="685800" y="0"/>
            <a:ext cx="13545240" cy="1844902"/>
            <a:chOff x="685800" y="0"/>
            <a:chExt cx="13545240" cy="1844902"/>
          </a:xfrm>
        </p:grpSpPr>
        <p:grpSp>
          <p:nvGrpSpPr>
            <p:cNvPr id="20" name="Group 19"/>
            <p:cNvGrpSpPr/>
            <p:nvPr userDrawn="1"/>
          </p:nvGrpSpPr>
          <p:grpSpPr>
            <a:xfrm>
              <a:off x="685800" y="0"/>
              <a:ext cx="3677478" cy="1844902"/>
              <a:chOff x="685800" y="0"/>
              <a:chExt cx="3677478" cy="1844902"/>
            </a:xfrm>
          </p:grpSpPr>
          <p:pic>
            <p:nvPicPr>
              <p:cNvPr id="11" name="Picture 3" descr="C:\Users\Admin\Downloads\1-05.png"/>
              <p:cNvPicPr>
                <a:picLocks noChangeAspect="1" noChangeArrowheads="1"/>
              </p:cNvPicPr>
              <p:nvPr userDrawn="1"/>
            </p:nvPicPr>
            <p:blipFill>
              <a:blip r:embed="rId3"/>
              <a:srcRect/>
              <a:stretch>
                <a:fillRect/>
              </a:stretch>
            </p:blipFill>
            <p:spPr bwMode="auto">
              <a:xfrm>
                <a:off x="685800" y="0"/>
                <a:ext cx="3677478" cy="1773936"/>
              </a:xfrm>
              <a:prstGeom prst="rect">
                <a:avLst/>
              </a:prstGeom>
              <a:noFill/>
            </p:spPr>
          </p:pic>
          <p:cxnSp>
            <p:nvCxnSpPr>
              <p:cNvPr id="10" name="Straight Connector 9">
                <a:extLst>
                  <a:ext uri="{FF2B5EF4-FFF2-40B4-BE49-F238E27FC236}">
                    <a16:creationId xmlns:a16="http://schemas.microsoft.com/office/drawing/2014/main" id="{F1818976-698C-4B2D-82CF-4C7F8843B80D}"/>
                  </a:ext>
                </a:extLst>
              </p:cNvPr>
              <p:cNvCxnSpPr/>
              <p:nvPr userDrawn="1"/>
            </p:nvCxnSpPr>
            <p:spPr>
              <a:xfrm flipH="1">
                <a:off x="914681" y="1414015"/>
                <a:ext cx="331236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ACEB4F58-EB86-4561-A53C-44C59E13C6EA}"/>
                  </a:ext>
                </a:extLst>
              </p:cNvPr>
              <p:cNvSpPr txBox="1"/>
              <p:nvPr userDrawn="1"/>
            </p:nvSpPr>
            <p:spPr>
              <a:xfrm>
                <a:off x="829861" y="1414015"/>
                <a:ext cx="3482008" cy="430887"/>
              </a:xfrm>
              <a:prstGeom prst="rect">
                <a:avLst/>
              </a:prstGeom>
              <a:noFill/>
            </p:spPr>
            <p:txBody>
              <a:bodyPr wrap="square" rtlCol="0">
                <a:spAutoFit/>
              </a:bodyPr>
              <a:lstStyle/>
              <a:p>
                <a:r>
                  <a:rPr lang="en-IN" sz="1100" dirty="0">
                    <a:solidFill>
                      <a:schemeClr val="bg1"/>
                    </a:solidFill>
                  </a:rPr>
                  <a:t>Established as per the Section 2(f) of the UGC Act, 1956</a:t>
                </a:r>
              </a:p>
              <a:p>
                <a:r>
                  <a:rPr lang="en-IN" sz="1100" dirty="0">
                    <a:solidFill>
                      <a:schemeClr val="bg1"/>
                    </a:solidFill>
                  </a:rPr>
                  <a:t>Approved by AICTE, COA and BCI, New Delhi</a:t>
                </a:r>
              </a:p>
            </p:txBody>
          </p:sp>
        </p:grpSp>
        <p:grpSp>
          <p:nvGrpSpPr>
            <p:cNvPr id="14" name="Group 13">
              <a:extLst>
                <a:ext uri="{FF2B5EF4-FFF2-40B4-BE49-F238E27FC236}">
                  <a16:creationId xmlns:a16="http://schemas.microsoft.com/office/drawing/2014/main" id="{5AFE99A1-F019-42EF-A6DD-FBA9CE0E5FB1}"/>
                </a:ext>
              </a:extLst>
            </p:cNvPr>
            <p:cNvGrpSpPr/>
            <p:nvPr userDrawn="1"/>
          </p:nvGrpSpPr>
          <p:grpSpPr>
            <a:xfrm>
              <a:off x="10987608" y="240670"/>
              <a:ext cx="3243432" cy="1349912"/>
              <a:chOff x="10616154" y="97913"/>
              <a:chExt cx="3619726" cy="1349912"/>
            </a:xfrm>
            <a:solidFill>
              <a:schemeClr val="bg1"/>
            </a:solidFill>
          </p:grpSpPr>
          <p:pic>
            <p:nvPicPr>
              <p:cNvPr id="15" name="Picture 2" descr="NIRF — SAVEETHA SCHOOL OF MANAGEMENT">
                <a:extLst>
                  <a:ext uri="{FF2B5EF4-FFF2-40B4-BE49-F238E27FC236}">
                    <a16:creationId xmlns:a16="http://schemas.microsoft.com/office/drawing/2014/main" id="{9B00A4D8-FB36-4B42-882E-EE775CC50F6E}"/>
                  </a:ext>
                </a:extLst>
              </p:cNvPr>
              <p:cNvPicPr>
                <a:picLocks noChangeAspect="1" noChangeArrowheads="1"/>
              </p:cNvPicPr>
              <p:nvPr userDrawn="1"/>
            </p:nvPicPr>
            <p:blipFill rotWithShape="1">
              <a:blip r:embed="rId4" cstate="print">
                <a:extLst>
                  <a:ext uri="{28A0092B-C50C-407E-A947-70E740481C1C}">
                    <a14:useLocalDpi xmlns:a14="http://schemas.microsoft.com/office/drawing/2010/main" val="0"/>
                  </a:ext>
                </a:extLst>
              </a:blip>
              <a:srcRect l="27517" t="4377" r="28922" b="7151"/>
              <a:stretch/>
            </p:blipFill>
            <p:spPr bwMode="auto">
              <a:xfrm>
                <a:off x="12122688" y="97913"/>
                <a:ext cx="843474" cy="592257"/>
              </a:xfrm>
              <a:prstGeom prst="rect">
                <a:avLst/>
              </a:prstGeom>
              <a:grpFill/>
            </p:spPr>
          </p:pic>
          <p:pic>
            <p:nvPicPr>
              <p:cNvPr id="16" name="Picture 4" descr="Bharath University - Top University In India">
                <a:extLst>
                  <a:ext uri="{FF2B5EF4-FFF2-40B4-BE49-F238E27FC236}">
                    <a16:creationId xmlns:a16="http://schemas.microsoft.com/office/drawing/2014/main" id="{8CF62A35-8903-4AEE-9045-1FA034AB8A07}"/>
                  </a:ext>
                </a:extLst>
              </p:cNvPr>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10737939" y="182966"/>
                <a:ext cx="1158298" cy="430887"/>
              </a:xfrm>
              <a:prstGeom prst="rect">
                <a:avLst/>
              </a:prstGeom>
              <a:grpFill/>
            </p:spPr>
          </p:pic>
          <p:pic>
            <p:nvPicPr>
              <p:cNvPr id="17" name="Picture 6" descr="CREDISAPP for Ratings - Eloit">
                <a:extLst>
                  <a:ext uri="{FF2B5EF4-FFF2-40B4-BE49-F238E27FC236}">
                    <a16:creationId xmlns:a16="http://schemas.microsoft.com/office/drawing/2014/main" id="{4EC4255E-9275-4645-A3F8-21419123E0ED}"/>
                  </a:ext>
                </a:extLst>
              </p:cNvPr>
              <p:cNvPicPr>
                <a:picLocks noChangeAspect="1" noChangeArrowheads="1"/>
              </p:cNvPicPr>
              <p:nvPr userDrawn="1"/>
            </p:nvPicPr>
            <p:blipFill>
              <a:blip r:embed="rId6" cstate="print">
                <a:extLst>
                  <a:ext uri="{28A0092B-C50C-407E-A947-70E740481C1C}">
                    <a14:useLocalDpi xmlns:a14="http://schemas.microsoft.com/office/drawing/2010/main" val="0"/>
                  </a:ext>
                </a:extLst>
              </a:blip>
              <a:srcRect/>
              <a:stretch>
                <a:fillRect/>
              </a:stretch>
            </p:blipFill>
            <p:spPr bwMode="auto">
              <a:xfrm>
                <a:off x="13072901" y="114292"/>
                <a:ext cx="1155067" cy="575878"/>
              </a:xfrm>
              <a:prstGeom prst="rect">
                <a:avLst/>
              </a:prstGeom>
              <a:grpFill/>
            </p:spPr>
          </p:pic>
          <p:pic>
            <p:nvPicPr>
              <p:cNvPr id="18" name="Picture 8" descr="MHRD | Innovation Cell - Home">
                <a:extLst>
                  <a:ext uri="{FF2B5EF4-FFF2-40B4-BE49-F238E27FC236}">
                    <a16:creationId xmlns:a16="http://schemas.microsoft.com/office/drawing/2014/main" id="{E6BC1D26-C603-41F7-A77B-3E57CF81C4C7}"/>
                  </a:ext>
                </a:extLst>
              </p:cNvPr>
              <p:cNvPicPr>
                <a:picLocks noChangeAspect="1" noChangeArrowheads="1"/>
              </p:cNvPicPr>
              <p:nvPr userDrawn="1"/>
            </p:nvPicPr>
            <p:blipFill>
              <a:blip r:embed="rId7" cstate="print">
                <a:extLst>
                  <a:ext uri="{28A0092B-C50C-407E-A947-70E740481C1C}">
                    <a14:useLocalDpi xmlns:a14="http://schemas.microsoft.com/office/drawing/2010/main" val="0"/>
                  </a:ext>
                </a:extLst>
              </a:blip>
              <a:srcRect/>
              <a:stretch>
                <a:fillRect/>
              </a:stretch>
            </p:blipFill>
            <p:spPr bwMode="auto">
              <a:xfrm>
                <a:off x="10616154" y="789734"/>
                <a:ext cx="1857797" cy="658091"/>
              </a:xfrm>
              <a:prstGeom prst="rect">
                <a:avLst/>
              </a:prstGeom>
              <a:grpFill/>
            </p:spPr>
          </p:pic>
          <p:pic>
            <p:nvPicPr>
              <p:cNvPr id="19" name="Picture 10" descr="Institution's Innovation Council | MHRD">
                <a:extLst>
                  <a:ext uri="{FF2B5EF4-FFF2-40B4-BE49-F238E27FC236}">
                    <a16:creationId xmlns:a16="http://schemas.microsoft.com/office/drawing/2014/main" id="{36AC505C-EAFA-4C95-8784-8D5ACB655BDA}"/>
                  </a:ext>
                </a:extLst>
              </p:cNvPr>
              <p:cNvPicPr>
                <a:picLocks noChangeAspect="1" noChangeArrowheads="1"/>
              </p:cNvPicPr>
              <p:nvPr userDrawn="1"/>
            </p:nvPicPr>
            <p:blipFill rotWithShape="1">
              <a:blip r:embed="rId8" cstate="print">
                <a:extLst>
                  <a:ext uri="{28A0092B-C50C-407E-A947-70E740481C1C}">
                    <a14:useLocalDpi xmlns:a14="http://schemas.microsoft.com/office/drawing/2010/main" val="0"/>
                  </a:ext>
                </a:extLst>
              </a:blip>
              <a:srcRect l="8879" t="20721" r="8879" b="24346"/>
              <a:stretch/>
            </p:blipFill>
            <p:spPr bwMode="auto">
              <a:xfrm>
                <a:off x="12886182" y="774201"/>
                <a:ext cx="1349698" cy="637584"/>
              </a:xfrm>
              <a:prstGeom prst="rect">
                <a:avLst/>
              </a:prstGeom>
              <a:grpFill/>
            </p:spPr>
          </p:pic>
        </p:gr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Copy and Graph White">
    <p:bg bwMode="gray">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C1332D7-0D98-FA4F-A93A-534F7C2A52A9}"/>
              </a:ext>
            </a:extLst>
          </p:cNvPr>
          <p:cNvPicPr>
            <a:picLocks noChangeAspect="1"/>
          </p:cNvPicPr>
          <p:nvPr userDrawn="1"/>
        </p:nvPicPr>
        <p:blipFill>
          <a:blip r:embed="rId2">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5424" y="-1"/>
            <a:ext cx="14635823" cy="8255808"/>
          </a:xfrm>
          <a:prstGeom prst="rect">
            <a:avLst/>
          </a:prstGeom>
          <a:ln w="38100">
            <a:solidFill>
              <a:srgbClr val="FFC000"/>
            </a:solidFill>
          </a:ln>
        </p:spPr>
      </p:pic>
      <p:sp>
        <p:nvSpPr>
          <p:cNvPr id="3" name="Text Placeholder 2">
            <a:extLst>
              <a:ext uri="{FF2B5EF4-FFF2-40B4-BE49-F238E27FC236}">
                <a16:creationId xmlns:a16="http://schemas.microsoft.com/office/drawing/2014/main" id="{A57C66B2-DB5E-EF42-BC3E-8844BAB7CAB2}"/>
              </a:ext>
            </a:extLst>
          </p:cNvPr>
          <p:cNvSpPr>
            <a:spLocks noGrp="1"/>
          </p:cNvSpPr>
          <p:nvPr>
            <p:ph type="body" sz="quarter" idx="17" hasCustomPrompt="1"/>
          </p:nvPr>
        </p:nvSpPr>
        <p:spPr>
          <a:xfrm>
            <a:off x="748071" y="1679555"/>
            <a:ext cx="6277024" cy="5667376"/>
          </a:xfrm>
          <a:prstGeom prst="rect">
            <a:avLst/>
          </a:prstGeom>
        </p:spPr>
        <p:txBody>
          <a:bodyPr lIns="109728" tIns="54864" rIns="109728" bIns="54864"/>
          <a:lstStyle>
            <a:lvl1pPr algn="l">
              <a:spcBef>
                <a:spcPts val="1200"/>
              </a:spcBef>
              <a:buClr>
                <a:schemeClr val="tx1"/>
              </a:buClr>
              <a:defRPr sz="2900">
                <a:solidFill>
                  <a:schemeClr val="bg1"/>
                </a:solidFill>
                <a:latin typeface="Roboto Medium" pitchFamily="2" charset="0"/>
                <a:ea typeface="Roboto Medium" pitchFamily="2" charset="0"/>
                <a:cs typeface="Roboto Medium" pitchFamily="2" charset="0"/>
              </a:defRPr>
            </a:lvl1pPr>
            <a:lvl2pPr marL="550546" indent="-259080" algn="l">
              <a:spcBef>
                <a:spcPts val="1200"/>
              </a:spcBef>
              <a:tabLst/>
              <a:defRPr sz="2600">
                <a:solidFill>
                  <a:schemeClr val="bg1"/>
                </a:solidFill>
                <a:latin typeface="Roboto Medium" pitchFamily="2" charset="0"/>
                <a:ea typeface="Roboto Medium" pitchFamily="2" charset="0"/>
                <a:cs typeface="Roboto Medium" pitchFamily="2" charset="0"/>
              </a:defRPr>
            </a:lvl2pPr>
            <a:lvl3pPr marL="971550" indent="-259080" algn="l">
              <a:spcBef>
                <a:spcPts val="1200"/>
              </a:spcBef>
              <a:tabLst/>
              <a:defRPr sz="2400">
                <a:solidFill>
                  <a:schemeClr val="bg1"/>
                </a:solidFill>
                <a:latin typeface="Roboto Medium" pitchFamily="2" charset="0"/>
                <a:ea typeface="Roboto Medium" pitchFamily="2" charset="0"/>
                <a:cs typeface="Roboto Medium" pitchFamily="2" charset="0"/>
              </a:defRPr>
            </a:lvl3pPr>
            <a:lvl4pPr marL="1312546" indent="-243840">
              <a:spcBef>
                <a:spcPts val="1080"/>
              </a:spcBef>
              <a:tabLst/>
              <a:defRPr sz="1900">
                <a:solidFill>
                  <a:schemeClr val="bg1"/>
                </a:solidFill>
              </a:defRPr>
            </a:lvl4pPr>
            <a:lvl5pPr marL="1588770" indent="-276226">
              <a:spcBef>
                <a:spcPts val="1080"/>
              </a:spcBef>
              <a:tabLst/>
              <a:defRPr sz="1900">
                <a:solidFill>
                  <a:schemeClr val="bg1"/>
                </a:solidFill>
              </a:defRPr>
            </a:lvl5pPr>
          </a:lstStyle>
          <a:p>
            <a:pPr lvl="0"/>
            <a:r>
              <a:rPr lang="en-US" altLang="ja-JP" dirty="0"/>
              <a:t>Editable body copy</a:t>
            </a:r>
          </a:p>
          <a:p>
            <a:pPr lvl="1"/>
            <a:r>
              <a:rPr lang="en-US" altLang="ja-JP" dirty="0"/>
              <a:t>Editable body copy</a:t>
            </a:r>
          </a:p>
          <a:p>
            <a:pPr lvl="2"/>
            <a:r>
              <a:rPr lang="en-US" altLang="ja-JP" dirty="0"/>
              <a:t>Editable body copy</a:t>
            </a:r>
          </a:p>
        </p:txBody>
      </p:sp>
      <p:sp>
        <p:nvSpPr>
          <p:cNvPr id="11" name="Chart Placeholder 4">
            <a:extLst>
              <a:ext uri="{FF2B5EF4-FFF2-40B4-BE49-F238E27FC236}">
                <a16:creationId xmlns:a16="http://schemas.microsoft.com/office/drawing/2014/main" id="{0E80621C-217C-7C43-B92C-608DB858D173}"/>
              </a:ext>
            </a:extLst>
          </p:cNvPr>
          <p:cNvSpPr>
            <a:spLocks noGrp="1"/>
          </p:cNvSpPr>
          <p:nvPr>
            <p:ph type="chart" sz="quarter" idx="19"/>
          </p:nvPr>
        </p:nvSpPr>
        <p:spPr>
          <a:xfrm>
            <a:off x="7594334" y="1651281"/>
            <a:ext cx="6484925" cy="5747084"/>
          </a:xfrm>
          <a:prstGeom prst="rect">
            <a:avLst/>
          </a:prstGeom>
        </p:spPr>
        <p:txBody>
          <a:bodyPr lIns="109728" tIns="54864" rIns="109728" bIns="54864"/>
          <a:lstStyle>
            <a:lvl1pPr algn="l">
              <a:defRPr>
                <a:solidFill>
                  <a:schemeClr val="bg1"/>
                </a:solidFill>
                <a:latin typeface="Roboto Medium" pitchFamily="2" charset="0"/>
                <a:ea typeface="Roboto Medium" pitchFamily="2" charset="0"/>
                <a:cs typeface="Roboto Medium" pitchFamily="2" charset="0"/>
              </a:defRPr>
            </a:lvl1pPr>
          </a:lstStyle>
          <a:p>
            <a:endParaRPr lang="en-US" dirty="0"/>
          </a:p>
        </p:txBody>
      </p:sp>
      <p:sp>
        <p:nvSpPr>
          <p:cNvPr id="8" name="Title 1">
            <a:extLst>
              <a:ext uri="{FF2B5EF4-FFF2-40B4-BE49-F238E27FC236}">
                <a16:creationId xmlns:a16="http://schemas.microsoft.com/office/drawing/2014/main" id="{617F8CCD-7C0E-0D48-972D-76049626514F}"/>
              </a:ext>
            </a:extLst>
          </p:cNvPr>
          <p:cNvSpPr>
            <a:spLocks noGrp="1"/>
          </p:cNvSpPr>
          <p:nvPr>
            <p:ph type="title" hasCustomPrompt="1"/>
          </p:nvPr>
        </p:nvSpPr>
        <p:spPr bwMode="gray">
          <a:xfrm>
            <a:off x="714564" y="474943"/>
            <a:ext cx="7454312" cy="1005842"/>
          </a:xfrm>
          <a:prstGeom prst="rect">
            <a:avLst/>
          </a:prstGeom>
        </p:spPr>
        <p:txBody>
          <a:bodyPr lIns="109728" tIns="54864" rIns="109728" bIns="54864" anchor="ctr" anchorCtr="0">
            <a:noAutofit/>
          </a:bodyPr>
          <a:lstStyle>
            <a:lvl1pPr algn="l">
              <a:defRPr sz="3400" cap="all" spc="0" baseline="0">
                <a:solidFill>
                  <a:schemeClr val="bg1"/>
                </a:solidFill>
                <a:latin typeface="Roboto Medium" pitchFamily="2" charset="0"/>
                <a:ea typeface="Roboto Medium" pitchFamily="2" charset="0"/>
                <a:cs typeface="Roboto Medium" pitchFamily="2" charset="0"/>
              </a:defRPr>
            </a:lvl1pPr>
          </a:lstStyle>
          <a:p>
            <a:r>
              <a:rPr lang="en-US" dirty="0"/>
              <a:t>Heading </a:t>
            </a:r>
            <a:br>
              <a:rPr lang="en-US" dirty="0"/>
            </a:br>
            <a:r>
              <a:rPr lang="en-US" dirty="0"/>
              <a:t>Copy Here</a:t>
            </a:r>
          </a:p>
        </p:txBody>
      </p:sp>
      <p:sp>
        <p:nvSpPr>
          <p:cNvPr id="13" name="Rectangle 12">
            <a:extLst>
              <a:ext uri="{FF2B5EF4-FFF2-40B4-BE49-F238E27FC236}">
                <a16:creationId xmlns:a16="http://schemas.microsoft.com/office/drawing/2014/main" id="{F0E66791-D2DC-6C40-8685-5E4DB32DD952}"/>
              </a:ext>
            </a:extLst>
          </p:cNvPr>
          <p:cNvSpPr/>
          <p:nvPr userDrawn="1"/>
        </p:nvSpPr>
        <p:spPr>
          <a:xfrm>
            <a:off x="618422" y="474943"/>
            <a:ext cx="102072" cy="10094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09728" tIns="54864" rIns="109728" bIns="54864" rtlCol="0" anchor="ctr"/>
          <a:lstStyle/>
          <a:p>
            <a:pPr algn="l"/>
            <a:endParaRPr lang="en-US" b="0" i="0" dirty="0">
              <a:solidFill>
                <a:schemeClr val="bg1"/>
              </a:solidFill>
              <a:latin typeface="Roboto Medium" pitchFamily="2" charset="0"/>
              <a:ea typeface="Roboto Medium" pitchFamily="2" charset="0"/>
            </a:endParaRPr>
          </a:p>
        </p:txBody>
      </p:sp>
      <p:pic>
        <p:nvPicPr>
          <p:cNvPr id="12" name="Picture 3" descr="C:\Users\Admin\Downloads\1-05.png"/>
          <p:cNvPicPr>
            <a:picLocks noChangeAspect="1" noChangeArrowheads="1"/>
          </p:cNvPicPr>
          <p:nvPr userDrawn="1"/>
        </p:nvPicPr>
        <p:blipFill>
          <a:blip r:embed="rId3"/>
          <a:srcRect r="73063"/>
          <a:stretch>
            <a:fillRect/>
          </a:stretch>
        </p:blipFill>
        <p:spPr bwMode="auto">
          <a:xfrm>
            <a:off x="381000" y="6455664"/>
            <a:ext cx="990599" cy="1773936"/>
          </a:xfrm>
          <a:prstGeom prst="rect">
            <a:avLst/>
          </a:prstGeom>
          <a:noFill/>
        </p:spPr>
      </p:pic>
    </p:spTree>
    <p:extLst>
      <p:ext uri="{BB962C8B-B14F-4D97-AF65-F5344CB8AC3E}">
        <p14:creationId xmlns:p14="http://schemas.microsoft.com/office/powerpoint/2010/main" val="180735397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Agenda White">
    <p:bg bwMode="gray">
      <p:bgPr>
        <a:solidFill>
          <a:schemeClr val="bg1"/>
        </a:solidFill>
        <a:effectLst/>
      </p:bgPr>
    </p:bg>
    <p:spTree>
      <p:nvGrpSpPr>
        <p:cNvPr id="1" name=""/>
        <p:cNvGrpSpPr/>
        <p:nvPr/>
      </p:nvGrpSpPr>
      <p:grpSpPr>
        <a:xfrm>
          <a:off x="0" y="0"/>
          <a:ext cx="0" cy="0"/>
          <a:chOff x="0" y="0"/>
          <a:chExt cx="0" cy="0"/>
        </a:xfrm>
      </p:grpSpPr>
      <p:sp>
        <p:nvSpPr>
          <p:cNvPr id="12" name="Rectangle 11"/>
          <p:cNvSpPr/>
          <p:nvPr userDrawn="1"/>
        </p:nvSpPr>
        <p:spPr bwMode="auto">
          <a:xfrm>
            <a:off x="0" y="0"/>
            <a:ext cx="14630400" cy="8229600"/>
          </a:xfrm>
          <a:prstGeom prst="rect">
            <a:avLst/>
          </a:prstGeom>
          <a:solidFill>
            <a:schemeClr val="bg1">
              <a:alpha val="49000"/>
            </a:schemeClr>
          </a:solidFill>
          <a:ln w="38100"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a typeface="Arial" charset="0"/>
              <a:cs typeface="Arial" charset="0"/>
            </a:endParaRPr>
          </a:p>
        </p:txBody>
      </p:sp>
      <p:sp>
        <p:nvSpPr>
          <p:cNvPr id="8" name="Title 1">
            <a:extLst>
              <a:ext uri="{FF2B5EF4-FFF2-40B4-BE49-F238E27FC236}">
                <a16:creationId xmlns:a16="http://schemas.microsoft.com/office/drawing/2014/main" id="{F1559C6D-4317-AA46-BAB3-6CD813F0D97F}"/>
              </a:ext>
            </a:extLst>
          </p:cNvPr>
          <p:cNvSpPr>
            <a:spLocks noGrp="1"/>
          </p:cNvSpPr>
          <p:nvPr>
            <p:ph type="title" hasCustomPrompt="1"/>
          </p:nvPr>
        </p:nvSpPr>
        <p:spPr bwMode="gray">
          <a:xfrm>
            <a:off x="834481" y="474943"/>
            <a:ext cx="7454312" cy="1005842"/>
          </a:xfrm>
          <a:prstGeom prst="rect">
            <a:avLst/>
          </a:prstGeom>
        </p:spPr>
        <p:txBody>
          <a:bodyPr lIns="109728" tIns="54864" rIns="109728" bIns="54864" anchor="ctr" anchorCtr="0">
            <a:noAutofit/>
          </a:bodyPr>
          <a:lstStyle>
            <a:lvl1pPr algn="l">
              <a:defRPr sz="3400" cap="all" spc="0" baseline="0">
                <a:solidFill>
                  <a:schemeClr val="tx1"/>
                </a:solidFill>
                <a:latin typeface="Roboto Medium" pitchFamily="2" charset="0"/>
                <a:ea typeface="Roboto Medium" pitchFamily="2" charset="0"/>
                <a:cs typeface="Roboto Medium" pitchFamily="2" charset="0"/>
              </a:defRPr>
            </a:lvl1pPr>
          </a:lstStyle>
          <a:p>
            <a:r>
              <a:rPr lang="en-US" dirty="0"/>
              <a:t>Agenda</a:t>
            </a:r>
          </a:p>
        </p:txBody>
      </p:sp>
      <p:sp>
        <p:nvSpPr>
          <p:cNvPr id="9" name="Rectangle 8">
            <a:extLst>
              <a:ext uri="{FF2B5EF4-FFF2-40B4-BE49-F238E27FC236}">
                <a16:creationId xmlns:a16="http://schemas.microsoft.com/office/drawing/2014/main" id="{74536675-CD15-A94E-808B-8D6F84477752}"/>
              </a:ext>
            </a:extLst>
          </p:cNvPr>
          <p:cNvSpPr/>
          <p:nvPr userDrawn="1"/>
        </p:nvSpPr>
        <p:spPr>
          <a:xfrm>
            <a:off x="618422" y="474943"/>
            <a:ext cx="102072" cy="100949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09728" tIns="54864" rIns="109728" bIns="54864" rtlCol="0" anchor="ctr"/>
          <a:lstStyle/>
          <a:p>
            <a:pPr algn="l"/>
            <a:endParaRPr lang="en-US" b="0" i="0" dirty="0">
              <a:latin typeface="Roboto Medium" pitchFamily="2" charset="0"/>
              <a:ea typeface="Roboto Medium" pitchFamily="2" charset="0"/>
            </a:endParaRPr>
          </a:p>
        </p:txBody>
      </p:sp>
      <p:sp>
        <p:nvSpPr>
          <p:cNvPr id="11" name="Text Placeholder 2">
            <a:extLst>
              <a:ext uri="{FF2B5EF4-FFF2-40B4-BE49-F238E27FC236}">
                <a16:creationId xmlns:a16="http://schemas.microsoft.com/office/drawing/2014/main" id="{75464016-775B-B140-8812-D9666C711A48}"/>
              </a:ext>
            </a:extLst>
          </p:cNvPr>
          <p:cNvSpPr>
            <a:spLocks noGrp="1"/>
          </p:cNvSpPr>
          <p:nvPr>
            <p:ph type="body" sz="quarter" idx="17"/>
          </p:nvPr>
        </p:nvSpPr>
        <p:spPr>
          <a:xfrm>
            <a:off x="834481" y="2128723"/>
            <a:ext cx="12961441" cy="5184576"/>
          </a:xfrm>
          <a:prstGeom prst="rect">
            <a:avLst/>
          </a:prstGeom>
        </p:spPr>
        <p:txBody>
          <a:bodyPr lIns="109728" tIns="54864" rIns="109728" bIns="54864"/>
          <a:lstStyle>
            <a:lvl1pPr marL="548640" indent="-548640" algn="l">
              <a:spcBef>
                <a:spcPts val="0"/>
              </a:spcBef>
              <a:spcAft>
                <a:spcPts val="1680"/>
              </a:spcAft>
              <a:buFont typeface="+mj-lt"/>
              <a:buAutoNum type="arabicPeriod"/>
              <a:defRPr sz="2900">
                <a:solidFill>
                  <a:schemeClr val="tx1"/>
                </a:solidFill>
                <a:latin typeface="Roboto Medium" pitchFamily="2" charset="0"/>
                <a:ea typeface="Roboto Medium" pitchFamily="2" charset="0"/>
                <a:cs typeface="Roboto Medium" pitchFamily="2" charset="0"/>
              </a:defRPr>
            </a:lvl1pPr>
            <a:lvl2pPr marL="840106" indent="-548640" algn="l">
              <a:spcBef>
                <a:spcPts val="0"/>
              </a:spcBef>
              <a:spcAft>
                <a:spcPts val="1680"/>
              </a:spcAft>
              <a:buFont typeface="+mj-lt"/>
              <a:buAutoNum type="arabicPeriod"/>
              <a:tabLst/>
              <a:defRPr sz="2900">
                <a:solidFill>
                  <a:schemeClr val="tx1"/>
                </a:solidFill>
                <a:latin typeface="Roboto Medium" pitchFamily="2" charset="0"/>
                <a:ea typeface="Roboto Medium" pitchFamily="2" charset="0"/>
                <a:cs typeface="Roboto Medium" pitchFamily="2" charset="0"/>
              </a:defRPr>
            </a:lvl2pPr>
            <a:lvl3pPr marL="712470" indent="0">
              <a:spcBef>
                <a:spcPts val="0"/>
              </a:spcBef>
              <a:spcAft>
                <a:spcPts val="1680"/>
              </a:spcAft>
              <a:buNone/>
              <a:tabLst/>
              <a:defRPr sz="2400">
                <a:solidFill>
                  <a:schemeClr val="bg1"/>
                </a:solidFill>
              </a:defRPr>
            </a:lvl3pPr>
            <a:lvl4pPr marL="1068706" indent="0">
              <a:spcBef>
                <a:spcPts val="0"/>
              </a:spcBef>
              <a:spcAft>
                <a:spcPts val="1680"/>
              </a:spcAft>
              <a:buNone/>
              <a:tabLst/>
              <a:defRPr sz="2200">
                <a:solidFill>
                  <a:schemeClr val="bg1"/>
                </a:solidFill>
              </a:defRPr>
            </a:lvl4pPr>
            <a:lvl5pPr marL="1312544" indent="0">
              <a:spcBef>
                <a:spcPts val="0"/>
              </a:spcBef>
              <a:spcAft>
                <a:spcPts val="1680"/>
              </a:spcAft>
              <a:buNone/>
              <a:tabLst/>
              <a:defRPr sz="2200">
                <a:solidFill>
                  <a:schemeClr val="bg1"/>
                </a:solidFill>
              </a:defRPr>
            </a:lvl5pPr>
          </a:lstStyle>
          <a:p>
            <a:pPr lvl="0"/>
            <a:r>
              <a:rPr lang="en-US" dirty="0"/>
              <a:t>Edit Master text styles</a:t>
            </a:r>
          </a:p>
          <a:p>
            <a:pPr lvl="1"/>
            <a:endParaRPr lang="en-US" dirty="0"/>
          </a:p>
        </p:txBody>
      </p:sp>
      <p:pic>
        <p:nvPicPr>
          <p:cNvPr id="13" name="Picture 2" descr="C:\Users\Admin\Downloads\Logo-01.png"/>
          <p:cNvPicPr>
            <a:picLocks noChangeAspect="1" noChangeArrowheads="1"/>
          </p:cNvPicPr>
          <p:nvPr userDrawn="1"/>
        </p:nvPicPr>
        <p:blipFill>
          <a:blip r:embed="rId2"/>
          <a:srcRect/>
          <a:stretch>
            <a:fillRect/>
          </a:stretch>
        </p:blipFill>
        <p:spPr bwMode="auto">
          <a:xfrm>
            <a:off x="10763250" y="1"/>
            <a:ext cx="3562350" cy="1776902"/>
          </a:xfrm>
          <a:prstGeom prst="rect">
            <a:avLst/>
          </a:prstGeom>
          <a:noFill/>
        </p:spPr>
      </p:pic>
    </p:spTree>
    <p:extLst>
      <p:ext uri="{BB962C8B-B14F-4D97-AF65-F5344CB8AC3E}">
        <p14:creationId xmlns:p14="http://schemas.microsoft.com/office/powerpoint/2010/main" val="179214133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39141" y="198120"/>
            <a:ext cx="13167360" cy="99060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731520" y="1371601"/>
            <a:ext cx="13167360" cy="598551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noChangeArrowheads="1"/>
          </p:cNvSpPr>
          <p:nvPr>
            <p:ph type="dt" sz="half" idx="10"/>
          </p:nvPr>
        </p:nvSpPr>
        <p:spPr>
          <a:xfrm>
            <a:off x="731520" y="7498080"/>
            <a:ext cx="3413760" cy="548640"/>
          </a:xfrm>
          <a:prstGeom prst="rect">
            <a:avLst/>
          </a:prstGeom>
          <a:ln/>
        </p:spPr>
        <p:txBody>
          <a:bodyPr/>
          <a:lstStyle>
            <a:lvl1pPr>
              <a:defRPr/>
            </a:lvl1pPr>
          </a:lstStyle>
          <a:p>
            <a:pPr>
              <a:defRPr/>
            </a:pPr>
            <a:endParaRPr lang="en-US" altLang="zh-TW"/>
          </a:p>
        </p:txBody>
      </p:sp>
      <p:sp>
        <p:nvSpPr>
          <p:cNvPr id="5" name="Footer Placeholder 4"/>
          <p:cNvSpPr>
            <a:spLocks noGrp="1" noChangeArrowheads="1"/>
          </p:cNvSpPr>
          <p:nvPr>
            <p:ph type="ftr" sz="quarter" idx="11"/>
          </p:nvPr>
        </p:nvSpPr>
        <p:spPr>
          <a:xfrm>
            <a:off x="4998720" y="7498080"/>
            <a:ext cx="4632960" cy="548640"/>
          </a:xfrm>
          <a:prstGeom prst="rect">
            <a:avLst/>
          </a:prstGeom>
          <a:ln/>
        </p:spPr>
        <p:txBody>
          <a:bodyPr/>
          <a:lstStyle>
            <a:lvl1pPr>
              <a:defRPr/>
            </a:lvl1pPr>
          </a:lstStyle>
          <a:p>
            <a:pPr>
              <a:defRPr/>
            </a:pPr>
            <a:endParaRPr lang="en-US" altLang="zh-TW"/>
          </a:p>
        </p:txBody>
      </p:sp>
      <p:sp>
        <p:nvSpPr>
          <p:cNvPr id="6" name="Slide Number Placeholder 5"/>
          <p:cNvSpPr>
            <a:spLocks noGrp="1" noChangeArrowheads="1"/>
          </p:cNvSpPr>
          <p:nvPr>
            <p:ph type="sldNum" sz="quarter" idx="12"/>
          </p:nvPr>
        </p:nvSpPr>
        <p:spPr>
          <a:xfrm>
            <a:off x="10485120" y="7498080"/>
            <a:ext cx="3413760" cy="548640"/>
          </a:xfrm>
          <a:prstGeom prst="rect">
            <a:avLst/>
          </a:prstGeom>
          <a:ln/>
        </p:spPr>
        <p:txBody>
          <a:bodyPr/>
          <a:lstStyle>
            <a:lvl1pPr>
              <a:defRPr/>
            </a:lvl1pPr>
          </a:lstStyle>
          <a:p>
            <a:fld id="{AF3859AB-F10C-4CAD-B0EC-C604FAADC65C}" type="slidenum">
              <a:rPr lang="en-US" altLang="zh-TW"/>
              <a:pPr/>
              <a:t>‹#›</a:t>
            </a:fld>
            <a:endParaRPr lang="en-US" altLang="zh-TW"/>
          </a:p>
        </p:txBody>
      </p:sp>
    </p:spTree>
    <p:extLst>
      <p:ext uri="{BB962C8B-B14F-4D97-AF65-F5344CB8AC3E}">
        <p14:creationId xmlns:p14="http://schemas.microsoft.com/office/powerpoint/2010/main" val="216733340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2 Column Agenda White">
    <p:bg bwMode="gray">
      <p:bgPr>
        <a:solidFill>
          <a:schemeClr val="bg1"/>
        </a:solidFill>
        <a:effectLst/>
      </p:bgPr>
    </p:bg>
    <p:spTree>
      <p:nvGrpSpPr>
        <p:cNvPr id="1" name=""/>
        <p:cNvGrpSpPr/>
        <p:nvPr/>
      </p:nvGrpSpPr>
      <p:grpSpPr>
        <a:xfrm>
          <a:off x="0" y="0"/>
          <a:ext cx="0" cy="0"/>
          <a:chOff x="0" y="0"/>
          <a:chExt cx="0" cy="0"/>
        </a:xfrm>
      </p:grpSpPr>
      <p:sp>
        <p:nvSpPr>
          <p:cNvPr id="12" name="Rectangle 11"/>
          <p:cNvSpPr/>
          <p:nvPr userDrawn="1"/>
        </p:nvSpPr>
        <p:spPr bwMode="auto">
          <a:xfrm>
            <a:off x="0" y="0"/>
            <a:ext cx="14630400" cy="8229600"/>
          </a:xfrm>
          <a:prstGeom prst="rect">
            <a:avLst/>
          </a:prstGeom>
          <a:solidFill>
            <a:schemeClr val="bg1">
              <a:alpha val="49000"/>
            </a:schemeClr>
          </a:solidFill>
          <a:ln w="38100"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Roboto Medium" pitchFamily="2" charset="0"/>
              <a:ea typeface="Roboto Medium" pitchFamily="2" charset="0"/>
              <a:cs typeface="Arial" charset="0"/>
            </a:endParaRPr>
          </a:p>
        </p:txBody>
      </p:sp>
      <p:sp>
        <p:nvSpPr>
          <p:cNvPr id="8" name="Text Placeholder 2">
            <a:extLst>
              <a:ext uri="{FF2B5EF4-FFF2-40B4-BE49-F238E27FC236}">
                <a16:creationId xmlns:a16="http://schemas.microsoft.com/office/drawing/2014/main" id="{41BD9FBF-4057-CE4A-95FF-A7E4437BE406}"/>
              </a:ext>
            </a:extLst>
          </p:cNvPr>
          <p:cNvSpPr>
            <a:spLocks noGrp="1"/>
          </p:cNvSpPr>
          <p:nvPr>
            <p:ph type="body" sz="quarter" idx="17"/>
          </p:nvPr>
        </p:nvSpPr>
        <p:spPr>
          <a:xfrm>
            <a:off x="834480" y="2128724"/>
            <a:ext cx="6135082" cy="5183232"/>
          </a:xfrm>
          <a:prstGeom prst="rect">
            <a:avLst/>
          </a:prstGeom>
        </p:spPr>
        <p:txBody>
          <a:bodyPr lIns="109728" tIns="54864" rIns="109728" bIns="54864"/>
          <a:lstStyle>
            <a:lvl1pPr marL="548640" indent="-548640">
              <a:spcBef>
                <a:spcPts val="0"/>
              </a:spcBef>
              <a:spcAft>
                <a:spcPts val="1680"/>
              </a:spcAft>
              <a:buFont typeface="+mj-lt"/>
              <a:buAutoNum type="arabicPeriod"/>
              <a:defRPr sz="2900">
                <a:solidFill>
                  <a:schemeClr val="tx1"/>
                </a:solidFill>
                <a:latin typeface="Roboto Medium" pitchFamily="2" charset="0"/>
                <a:ea typeface="Roboto Medium" pitchFamily="2" charset="0"/>
                <a:cs typeface="Roboto Medium" pitchFamily="2" charset="0"/>
              </a:defRPr>
            </a:lvl1pPr>
            <a:lvl2pPr marL="840106" indent="-548640">
              <a:spcBef>
                <a:spcPts val="0"/>
              </a:spcBef>
              <a:spcAft>
                <a:spcPts val="1680"/>
              </a:spcAft>
              <a:buFont typeface="+mj-lt"/>
              <a:buAutoNum type="arabicPeriod"/>
              <a:tabLst/>
              <a:defRPr sz="2900">
                <a:solidFill>
                  <a:schemeClr val="tx1"/>
                </a:solidFill>
                <a:latin typeface="Roboto Medium" pitchFamily="2" charset="0"/>
                <a:ea typeface="Roboto Medium" pitchFamily="2" charset="0"/>
                <a:cs typeface="Roboto Medium" pitchFamily="2" charset="0"/>
              </a:defRPr>
            </a:lvl2pPr>
            <a:lvl3pPr marL="712470" indent="0">
              <a:spcBef>
                <a:spcPts val="0"/>
              </a:spcBef>
              <a:spcAft>
                <a:spcPts val="1680"/>
              </a:spcAft>
              <a:buNone/>
              <a:tabLst/>
              <a:defRPr sz="2400">
                <a:solidFill>
                  <a:schemeClr val="bg1"/>
                </a:solidFill>
              </a:defRPr>
            </a:lvl3pPr>
            <a:lvl4pPr marL="1068706" indent="0">
              <a:spcBef>
                <a:spcPts val="0"/>
              </a:spcBef>
              <a:spcAft>
                <a:spcPts val="1680"/>
              </a:spcAft>
              <a:buNone/>
              <a:tabLst/>
              <a:defRPr sz="2200">
                <a:solidFill>
                  <a:schemeClr val="bg1"/>
                </a:solidFill>
              </a:defRPr>
            </a:lvl4pPr>
            <a:lvl5pPr marL="1312544" indent="0">
              <a:spcBef>
                <a:spcPts val="0"/>
              </a:spcBef>
              <a:spcAft>
                <a:spcPts val="1680"/>
              </a:spcAft>
              <a:buNone/>
              <a:tabLst/>
              <a:defRPr sz="2200">
                <a:solidFill>
                  <a:schemeClr val="bg1"/>
                </a:solidFill>
              </a:defRPr>
            </a:lvl5pPr>
          </a:lstStyle>
          <a:p>
            <a:pPr lvl="0"/>
            <a:r>
              <a:rPr lang="en-US" dirty="0"/>
              <a:t>Edit Master text styles</a:t>
            </a:r>
          </a:p>
          <a:p>
            <a:pPr lvl="1"/>
            <a:endParaRPr lang="en-US" dirty="0"/>
          </a:p>
        </p:txBody>
      </p:sp>
      <p:sp>
        <p:nvSpPr>
          <p:cNvPr id="9" name="Text Placeholder 2">
            <a:extLst>
              <a:ext uri="{FF2B5EF4-FFF2-40B4-BE49-F238E27FC236}">
                <a16:creationId xmlns:a16="http://schemas.microsoft.com/office/drawing/2014/main" id="{8F61B18F-41E7-EB43-A1A5-986763A09CCA}"/>
              </a:ext>
            </a:extLst>
          </p:cNvPr>
          <p:cNvSpPr>
            <a:spLocks noGrp="1"/>
          </p:cNvSpPr>
          <p:nvPr>
            <p:ph type="body" sz="quarter" idx="18"/>
          </p:nvPr>
        </p:nvSpPr>
        <p:spPr>
          <a:xfrm>
            <a:off x="7401609" y="2128724"/>
            <a:ext cx="6135082" cy="5183232"/>
          </a:xfrm>
          <a:prstGeom prst="rect">
            <a:avLst/>
          </a:prstGeom>
        </p:spPr>
        <p:txBody>
          <a:bodyPr lIns="109728" tIns="54864" rIns="109728" bIns="54864"/>
          <a:lstStyle>
            <a:lvl1pPr marL="548640" indent="-548640">
              <a:spcBef>
                <a:spcPts val="0"/>
              </a:spcBef>
              <a:spcAft>
                <a:spcPts val="1680"/>
              </a:spcAft>
              <a:buFont typeface="+mj-lt"/>
              <a:buAutoNum type="arabicPeriod"/>
              <a:defRPr sz="2900">
                <a:solidFill>
                  <a:schemeClr val="tx1"/>
                </a:solidFill>
                <a:latin typeface="Roboto Medium" pitchFamily="2" charset="0"/>
                <a:ea typeface="Roboto Medium" pitchFamily="2" charset="0"/>
                <a:cs typeface="Roboto Medium" pitchFamily="2" charset="0"/>
              </a:defRPr>
            </a:lvl1pPr>
            <a:lvl2pPr marL="840106" indent="-548640">
              <a:spcBef>
                <a:spcPts val="0"/>
              </a:spcBef>
              <a:spcAft>
                <a:spcPts val="1680"/>
              </a:spcAft>
              <a:buFont typeface="+mj-lt"/>
              <a:buAutoNum type="arabicPeriod"/>
              <a:tabLst/>
              <a:defRPr sz="2900">
                <a:solidFill>
                  <a:schemeClr val="tx1"/>
                </a:solidFill>
                <a:latin typeface="Roboto Medium" pitchFamily="2" charset="0"/>
                <a:ea typeface="Roboto Medium" pitchFamily="2" charset="0"/>
                <a:cs typeface="Roboto Medium" pitchFamily="2" charset="0"/>
              </a:defRPr>
            </a:lvl2pPr>
            <a:lvl3pPr marL="712470" indent="0">
              <a:spcBef>
                <a:spcPts val="0"/>
              </a:spcBef>
              <a:spcAft>
                <a:spcPts val="1680"/>
              </a:spcAft>
              <a:buNone/>
              <a:tabLst/>
              <a:defRPr sz="2400">
                <a:solidFill>
                  <a:schemeClr val="bg1"/>
                </a:solidFill>
              </a:defRPr>
            </a:lvl3pPr>
            <a:lvl4pPr marL="1068706" indent="0">
              <a:spcBef>
                <a:spcPts val="0"/>
              </a:spcBef>
              <a:spcAft>
                <a:spcPts val="1680"/>
              </a:spcAft>
              <a:buNone/>
              <a:tabLst/>
              <a:defRPr sz="2200">
                <a:solidFill>
                  <a:schemeClr val="bg1"/>
                </a:solidFill>
              </a:defRPr>
            </a:lvl4pPr>
            <a:lvl5pPr marL="1312544" indent="0">
              <a:spcBef>
                <a:spcPts val="0"/>
              </a:spcBef>
              <a:spcAft>
                <a:spcPts val="1680"/>
              </a:spcAft>
              <a:buNone/>
              <a:tabLst/>
              <a:defRPr sz="2200">
                <a:solidFill>
                  <a:schemeClr val="bg1"/>
                </a:solidFill>
              </a:defRPr>
            </a:lvl5pPr>
          </a:lstStyle>
          <a:p>
            <a:pPr lvl="0"/>
            <a:r>
              <a:rPr lang="en-US" dirty="0"/>
              <a:t>Edit Master text styles</a:t>
            </a:r>
          </a:p>
          <a:p>
            <a:pPr lvl="1"/>
            <a:endParaRPr lang="en-US" dirty="0"/>
          </a:p>
        </p:txBody>
      </p:sp>
      <p:sp>
        <p:nvSpPr>
          <p:cNvPr id="13" name="Title 1">
            <a:extLst>
              <a:ext uri="{FF2B5EF4-FFF2-40B4-BE49-F238E27FC236}">
                <a16:creationId xmlns:a16="http://schemas.microsoft.com/office/drawing/2014/main" id="{E3932FE3-F1D5-2245-8974-1F3F9EDF2F16}"/>
              </a:ext>
            </a:extLst>
          </p:cNvPr>
          <p:cNvSpPr>
            <a:spLocks noGrp="1"/>
          </p:cNvSpPr>
          <p:nvPr>
            <p:ph type="title" hasCustomPrompt="1"/>
          </p:nvPr>
        </p:nvSpPr>
        <p:spPr bwMode="gray">
          <a:xfrm>
            <a:off x="834481" y="474943"/>
            <a:ext cx="7454312" cy="1005842"/>
          </a:xfrm>
          <a:prstGeom prst="rect">
            <a:avLst/>
          </a:prstGeom>
        </p:spPr>
        <p:txBody>
          <a:bodyPr lIns="109728" tIns="54864" rIns="109728" bIns="54864" anchor="ctr" anchorCtr="0">
            <a:noAutofit/>
          </a:bodyPr>
          <a:lstStyle>
            <a:lvl1pPr algn="l">
              <a:defRPr sz="3400" cap="all" spc="0" baseline="0">
                <a:solidFill>
                  <a:schemeClr val="tx1"/>
                </a:solidFill>
                <a:latin typeface="Roboto Medium" pitchFamily="2" charset="0"/>
                <a:ea typeface="Roboto Medium" pitchFamily="2" charset="0"/>
                <a:cs typeface="Roboto Medium" pitchFamily="2" charset="0"/>
              </a:defRPr>
            </a:lvl1pPr>
          </a:lstStyle>
          <a:p>
            <a:r>
              <a:rPr lang="en-US" dirty="0"/>
              <a:t>Agenda (Two Columns)</a:t>
            </a:r>
          </a:p>
        </p:txBody>
      </p:sp>
      <p:sp>
        <p:nvSpPr>
          <p:cNvPr id="11" name="Rectangle 10">
            <a:extLst>
              <a:ext uri="{FF2B5EF4-FFF2-40B4-BE49-F238E27FC236}">
                <a16:creationId xmlns:a16="http://schemas.microsoft.com/office/drawing/2014/main" id="{9B6EB652-BF34-374F-BBB8-949977DE2724}"/>
              </a:ext>
            </a:extLst>
          </p:cNvPr>
          <p:cNvSpPr/>
          <p:nvPr userDrawn="1"/>
        </p:nvSpPr>
        <p:spPr>
          <a:xfrm>
            <a:off x="618422" y="474943"/>
            <a:ext cx="102072" cy="100949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09728" tIns="54864" rIns="109728" bIns="54864" rtlCol="0" anchor="ctr"/>
          <a:lstStyle/>
          <a:p>
            <a:pPr algn="ctr"/>
            <a:endParaRPr lang="en-US" b="0" i="0" dirty="0">
              <a:latin typeface="Roboto Medium" pitchFamily="2" charset="0"/>
              <a:ea typeface="Roboto Medium" pitchFamily="2" charset="0"/>
            </a:endParaRPr>
          </a:p>
        </p:txBody>
      </p:sp>
      <p:pic>
        <p:nvPicPr>
          <p:cNvPr id="15" name="Picture 2" descr="C:\Users\Admin\Downloads\Logo-01.png"/>
          <p:cNvPicPr>
            <a:picLocks noChangeAspect="1" noChangeArrowheads="1"/>
          </p:cNvPicPr>
          <p:nvPr userDrawn="1"/>
        </p:nvPicPr>
        <p:blipFill>
          <a:blip r:embed="rId2"/>
          <a:srcRect r="72727"/>
          <a:stretch>
            <a:fillRect/>
          </a:stretch>
        </p:blipFill>
        <p:spPr bwMode="auto">
          <a:xfrm>
            <a:off x="457200" y="6452698"/>
            <a:ext cx="971550" cy="1776902"/>
          </a:xfrm>
          <a:prstGeom prst="rect">
            <a:avLst/>
          </a:prstGeom>
          <a:noFill/>
        </p:spPr>
      </p:pic>
    </p:spTree>
    <p:extLst>
      <p:ext uri="{BB962C8B-B14F-4D97-AF65-F5344CB8AC3E}">
        <p14:creationId xmlns:p14="http://schemas.microsoft.com/office/powerpoint/2010/main" val="90412979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hank You White">
    <p:bg bwMode="gray">
      <p:bgPr>
        <a:solidFill>
          <a:schemeClr val="bg1"/>
        </a:solidFill>
        <a:effectLst/>
      </p:bgPr>
    </p:bg>
    <p:spTree>
      <p:nvGrpSpPr>
        <p:cNvPr id="1" name=""/>
        <p:cNvGrpSpPr/>
        <p:nvPr/>
      </p:nvGrpSpPr>
      <p:grpSpPr>
        <a:xfrm>
          <a:off x="0" y="0"/>
          <a:ext cx="0" cy="0"/>
          <a:chOff x="0" y="0"/>
          <a:chExt cx="0" cy="0"/>
        </a:xfrm>
      </p:grpSpPr>
      <p:pic>
        <p:nvPicPr>
          <p:cNvPr id="6" name="Picture 2" descr="C:\Users\Admin\Downloads\WSBC_REVA_LOGO_180x180_px_150420_V001.png"/>
          <p:cNvPicPr>
            <a:picLocks noChangeAspect="1" noChangeArrowheads="1"/>
          </p:cNvPicPr>
          <p:nvPr userDrawn="1"/>
        </p:nvPicPr>
        <p:blipFill>
          <a:blip r:embed="rId2"/>
          <a:srcRect r="50000"/>
          <a:stretch>
            <a:fillRect/>
          </a:stretch>
        </p:blipFill>
        <p:spPr bwMode="auto">
          <a:xfrm>
            <a:off x="11201400" y="914400"/>
            <a:ext cx="3429000" cy="6858000"/>
          </a:xfrm>
          <a:prstGeom prst="rect">
            <a:avLst/>
          </a:prstGeom>
          <a:noFill/>
        </p:spPr>
      </p:pic>
      <p:sp>
        <p:nvSpPr>
          <p:cNvPr id="9" name="Rectangle 8"/>
          <p:cNvSpPr/>
          <p:nvPr userDrawn="1"/>
        </p:nvSpPr>
        <p:spPr bwMode="auto">
          <a:xfrm>
            <a:off x="0" y="0"/>
            <a:ext cx="14630400" cy="8229600"/>
          </a:xfrm>
          <a:prstGeom prst="rect">
            <a:avLst/>
          </a:prstGeom>
          <a:solidFill>
            <a:schemeClr val="bg1">
              <a:alpha val="49000"/>
            </a:schemeClr>
          </a:solidFill>
          <a:ln w="38100"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Roboto Medium" pitchFamily="2" charset="0"/>
              <a:ea typeface="Roboto Medium" pitchFamily="2" charset="0"/>
              <a:cs typeface="Arial" charset="0"/>
            </a:endParaRPr>
          </a:p>
        </p:txBody>
      </p:sp>
      <p:sp>
        <p:nvSpPr>
          <p:cNvPr id="10" name="Title 1">
            <a:extLst>
              <a:ext uri="{FF2B5EF4-FFF2-40B4-BE49-F238E27FC236}">
                <a16:creationId xmlns:a16="http://schemas.microsoft.com/office/drawing/2014/main" id="{F49B44DA-46E8-CE45-AC10-AC35239D504E}"/>
              </a:ext>
            </a:extLst>
          </p:cNvPr>
          <p:cNvSpPr>
            <a:spLocks noGrp="1"/>
          </p:cNvSpPr>
          <p:nvPr>
            <p:ph type="title" hasCustomPrompt="1"/>
          </p:nvPr>
        </p:nvSpPr>
        <p:spPr bwMode="gray">
          <a:xfrm>
            <a:off x="719456" y="3175462"/>
            <a:ext cx="10131029" cy="1590676"/>
          </a:xfrm>
          <a:prstGeom prst="rect">
            <a:avLst/>
          </a:prstGeom>
        </p:spPr>
        <p:txBody>
          <a:bodyPr lIns="109728" tIns="54864" rIns="109728" bIns="54864" anchor="ctr"/>
          <a:lstStyle>
            <a:lvl1pPr>
              <a:defRPr sz="7200" b="0" i="0" spc="0">
                <a:solidFill>
                  <a:schemeClr val="tx1"/>
                </a:solidFill>
                <a:latin typeface="Roboto Medium" pitchFamily="2" charset="0"/>
                <a:ea typeface="Roboto Medium" pitchFamily="2" charset="0"/>
                <a:cs typeface="Roboto Medium" pitchFamily="2" charset="0"/>
              </a:defRPr>
            </a:lvl1pPr>
          </a:lstStyle>
          <a:p>
            <a:r>
              <a:rPr lang="en-US" dirty="0"/>
              <a:t>THANK YOU</a:t>
            </a:r>
            <a:endParaRPr lang="en-NZ" dirty="0"/>
          </a:p>
        </p:txBody>
      </p:sp>
      <p:sp>
        <p:nvSpPr>
          <p:cNvPr id="11" name="Rectangle 10">
            <a:extLst>
              <a:ext uri="{FF2B5EF4-FFF2-40B4-BE49-F238E27FC236}">
                <a16:creationId xmlns:a16="http://schemas.microsoft.com/office/drawing/2014/main" id="{8035B185-C39F-9B4A-B035-864981C32176}"/>
              </a:ext>
            </a:extLst>
          </p:cNvPr>
          <p:cNvSpPr/>
          <p:nvPr userDrawn="1"/>
        </p:nvSpPr>
        <p:spPr>
          <a:xfrm>
            <a:off x="586904" y="2818656"/>
            <a:ext cx="102072" cy="230428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09728" tIns="54864" rIns="109728" bIns="54864" rtlCol="0" anchor="ctr"/>
          <a:lstStyle/>
          <a:p>
            <a:pPr algn="ctr"/>
            <a:endParaRPr lang="en-US" b="0" i="0" dirty="0">
              <a:solidFill>
                <a:schemeClr val="tx1"/>
              </a:solidFill>
              <a:latin typeface="Nobel-Book" panose="02000503040000020004" pitchFamily="2" charset="0"/>
            </a:endParaRPr>
          </a:p>
        </p:txBody>
      </p:sp>
    </p:spTree>
    <p:extLst>
      <p:ext uri="{BB962C8B-B14F-4D97-AF65-F5344CB8AC3E}">
        <p14:creationId xmlns:p14="http://schemas.microsoft.com/office/powerpoint/2010/main" val="3459266439"/>
      </p:ext>
    </p:extLst>
  </p:cSld>
  <p:clrMapOvr>
    <a:masterClrMapping/>
  </p:clrMapOvr>
  <p:extLst>
    <p:ext uri="{DCECCB84-F9BA-43D5-87BE-67443E8EF086}">
      <p15:sldGuideLst xmlns:p15="http://schemas.microsoft.com/office/powerpoint/2012/main"/>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Thank You White">
    <p:bg bwMode="gray">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C1332D7-0D98-FA4F-A93A-534F7C2A52A9}"/>
              </a:ext>
            </a:extLst>
          </p:cNvPr>
          <p:cNvPicPr>
            <a:picLocks noChangeAspect="1"/>
          </p:cNvPicPr>
          <p:nvPr userDrawn="1"/>
        </p:nvPicPr>
        <p:blipFill>
          <a:blip r:embed="rId2">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5424" y="-1"/>
            <a:ext cx="14635823" cy="8255808"/>
          </a:xfrm>
          <a:prstGeom prst="rect">
            <a:avLst/>
          </a:prstGeom>
          <a:ln w="38100">
            <a:solidFill>
              <a:srgbClr val="FFC000"/>
            </a:solidFill>
          </a:ln>
        </p:spPr>
      </p:pic>
      <p:sp>
        <p:nvSpPr>
          <p:cNvPr id="10" name="Title 1">
            <a:extLst>
              <a:ext uri="{FF2B5EF4-FFF2-40B4-BE49-F238E27FC236}">
                <a16:creationId xmlns:a16="http://schemas.microsoft.com/office/drawing/2014/main" id="{F49B44DA-46E8-CE45-AC10-AC35239D504E}"/>
              </a:ext>
            </a:extLst>
          </p:cNvPr>
          <p:cNvSpPr>
            <a:spLocks noGrp="1"/>
          </p:cNvSpPr>
          <p:nvPr>
            <p:ph type="title" hasCustomPrompt="1"/>
          </p:nvPr>
        </p:nvSpPr>
        <p:spPr bwMode="gray">
          <a:xfrm>
            <a:off x="917971" y="3250704"/>
            <a:ext cx="12618720" cy="1590676"/>
          </a:xfrm>
          <a:prstGeom prst="rect">
            <a:avLst/>
          </a:prstGeom>
        </p:spPr>
        <p:txBody>
          <a:bodyPr lIns="109728" tIns="54864" rIns="109728" bIns="54864" anchor="ctr"/>
          <a:lstStyle>
            <a:lvl1pPr>
              <a:defRPr sz="9400" b="1" i="0" spc="0">
                <a:solidFill>
                  <a:schemeClr val="bg1"/>
                </a:solidFill>
                <a:latin typeface="Roboto Medium" pitchFamily="2" charset="0"/>
                <a:ea typeface="Roboto Medium" pitchFamily="2" charset="0"/>
                <a:cs typeface="Roboto Medium" pitchFamily="2" charset="0"/>
              </a:defRPr>
            </a:lvl1pPr>
          </a:lstStyle>
          <a:p>
            <a:r>
              <a:rPr lang="en-US" dirty="0"/>
              <a:t>THANK YOU</a:t>
            </a:r>
            <a:endParaRPr lang="en-NZ" dirty="0"/>
          </a:p>
        </p:txBody>
      </p:sp>
      <p:sp>
        <p:nvSpPr>
          <p:cNvPr id="11" name="Rectangle 10">
            <a:extLst>
              <a:ext uri="{FF2B5EF4-FFF2-40B4-BE49-F238E27FC236}">
                <a16:creationId xmlns:a16="http://schemas.microsoft.com/office/drawing/2014/main" id="{8035B185-C39F-9B4A-B035-864981C32176}"/>
              </a:ext>
            </a:extLst>
          </p:cNvPr>
          <p:cNvSpPr/>
          <p:nvPr userDrawn="1"/>
        </p:nvSpPr>
        <p:spPr>
          <a:xfrm>
            <a:off x="586904" y="2818656"/>
            <a:ext cx="102072" cy="23042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09728" tIns="54864" rIns="109728" bIns="54864" rtlCol="0" anchor="ctr"/>
          <a:lstStyle/>
          <a:p>
            <a:pPr algn="ctr"/>
            <a:endParaRPr lang="en-US" b="0" i="0" dirty="0">
              <a:solidFill>
                <a:schemeClr val="tx1"/>
              </a:solidFill>
              <a:latin typeface="Nobel-Book" panose="02000503040000020004" pitchFamily="2" charset="0"/>
            </a:endParaRPr>
          </a:p>
        </p:txBody>
      </p:sp>
      <p:pic>
        <p:nvPicPr>
          <p:cNvPr id="13" name="Picture 3" descr="C:\Users\Admin\Downloads\1-05.png"/>
          <p:cNvPicPr>
            <a:picLocks noChangeAspect="1" noChangeArrowheads="1"/>
          </p:cNvPicPr>
          <p:nvPr userDrawn="1"/>
        </p:nvPicPr>
        <p:blipFill>
          <a:blip r:embed="rId3"/>
          <a:srcRect/>
          <a:stretch>
            <a:fillRect/>
          </a:stretch>
        </p:blipFill>
        <p:spPr bwMode="auto">
          <a:xfrm>
            <a:off x="10668001" y="0"/>
            <a:ext cx="3677478" cy="1773936"/>
          </a:xfrm>
          <a:prstGeom prst="rect">
            <a:avLst/>
          </a:prstGeom>
          <a:noFill/>
        </p:spPr>
      </p:pic>
      <p:pic>
        <p:nvPicPr>
          <p:cNvPr id="6" name="Picture 3" descr="C:\Users\Admin\Downloads\1-05.png"/>
          <p:cNvPicPr>
            <a:picLocks noChangeAspect="1" noChangeArrowheads="1"/>
          </p:cNvPicPr>
          <p:nvPr userDrawn="1"/>
        </p:nvPicPr>
        <p:blipFill>
          <a:blip r:embed="rId3">
            <a:lum bright="-10000"/>
          </a:blip>
          <a:srcRect l="3927" t="30524" r="85471" b="29793"/>
          <a:stretch>
            <a:fillRect/>
          </a:stretch>
        </p:blipFill>
        <p:spPr bwMode="auto">
          <a:xfrm>
            <a:off x="10410092" y="609600"/>
            <a:ext cx="4220308" cy="7620000"/>
          </a:xfrm>
          <a:prstGeom prst="rect">
            <a:avLst/>
          </a:prstGeom>
          <a:noFill/>
        </p:spPr>
      </p:pic>
    </p:spTree>
    <p:extLst>
      <p:ext uri="{BB962C8B-B14F-4D97-AF65-F5344CB8AC3E}">
        <p14:creationId xmlns:p14="http://schemas.microsoft.com/office/powerpoint/2010/main" val="3459266439"/>
      </p:ext>
    </p:extLst>
  </p:cSld>
  <p:clrMapOvr>
    <a:masterClrMapping/>
  </p:clrMapOvr>
  <p:extLst>
    <p:ext uri="{DCECCB84-F9BA-43D5-87BE-67443E8EF086}">
      <p15:sldGuideLst xmlns:p15="http://schemas.microsoft.com/office/powerpoint/2012/main"/>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2_Thank You White">
    <p:bg bwMode="gray">
      <p:bgPr>
        <a:solidFill>
          <a:schemeClr val="bg1"/>
        </a:solidFill>
        <a:effectLst/>
      </p:bgPr>
    </p:bg>
    <p:spTree>
      <p:nvGrpSpPr>
        <p:cNvPr id="1" name=""/>
        <p:cNvGrpSpPr/>
        <p:nvPr/>
      </p:nvGrpSpPr>
      <p:grpSpPr>
        <a:xfrm>
          <a:off x="0" y="0"/>
          <a:ext cx="0" cy="0"/>
          <a:chOff x="0" y="0"/>
          <a:chExt cx="0" cy="0"/>
        </a:xfrm>
      </p:grpSpPr>
      <p:pic>
        <p:nvPicPr>
          <p:cNvPr id="6" name="Picture 2" descr="C:\Users\Admin\Downloads\FAI_7881_HDR_edit.jpg"/>
          <p:cNvPicPr>
            <a:picLocks noChangeAspect="1" noChangeArrowheads="1"/>
          </p:cNvPicPr>
          <p:nvPr userDrawn="1"/>
        </p:nvPicPr>
        <p:blipFill>
          <a:blip r:embed="rId2" cstate="print"/>
          <a:srcRect r="872" b="11451"/>
          <a:stretch>
            <a:fillRect/>
          </a:stretch>
        </p:blipFill>
        <p:spPr bwMode="auto">
          <a:xfrm>
            <a:off x="-19880" y="-19878"/>
            <a:ext cx="14696172" cy="8275320"/>
          </a:xfrm>
          <a:prstGeom prst="rect">
            <a:avLst/>
          </a:prstGeom>
          <a:noFill/>
        </p:spPr>
      </p:pic>
      <p:sp>
        <p:nvSpPr>
          <p:cNvPr id="7" name="Rectangle 6"/>
          <p:cNvSpPr/>
          <p:nvPr userDrawn="1"/>
        </p:nvSpPr>
        <p:spPr>
          <a:xfrm>
            <a:off x="-31532" y="-31532"/>
            <a:ext cx="14661931" cy="8261131"/>
          </a:xfrm>
          <a:prstGeom prst="rect">
            <a:avLst/>
          </a:prstGeom>
          <a:solidFill>
            <a:schemeClr val="dk1">
              <a:alpha val="59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 name="Title 1">
            <a:extLst>
              <a:ext uri="{FF2B5EF4-FFF2-40B4-BE49-F238E27FC236}">
                <a16:creationId xmlns:a16="http://schemas.microsoft.com/office/drawing/2014/main" id="{F49B44DA-46E8-CE45-AC10-AC35239D504E}"/>
              </a:ext>
            </a:extLst>
          </p:cNvPr>
          <p:cNvSpPr>
            <a:spLocks noGrp="1"/>
          </p:cNvSpPr>
          <p:nvPr>
            <p:ph type="title" hasCustomPrompt="1"/>
          </p:nvPr>
        </p:nvSpPr>
        <p:spPr bwMode="gray">
          <a:xfrm>
            <a:off x="917971" y="3250704"/>
            <a:ext cx="12618720" cy="1590676"/>
          </a:xfrm>
          <a:prstGeom prst="rect">
            <a:avLst/>
          </a:prstGeom>
        </p:spPr>
        <p:txBody>
          <a:bodyPr lIns="109728" tIns="54864" rIns="109728" bIns="54864" anchor="ctr"/>
          <a:lstStyle>
            <a:lvl1pPr>
              <a:defRPr sz="9400" b="1" i="0" spc="0">
                <a:solidFill>
                  <a:schemeClr val="bg1"/>
                </a:solidFill>
                <a:latin typeface="Roboto Medium" pitchFamily="2" charset="0"/>
                <a:ea typeface="Roboto Medium" pitchFamily="2" charset="0"/>
                <a:cs typeface="Roboto Medium" pitchFamily="2" charset="0"/>
              </a:defRPr>
            </a:lvl1pPr>
          </a:lstStyle>
          <a:p>
            <a:r>
              <a:rPr lang="en-US" dirty="0"/>
              <a:t>THANK YOU</a:t>
            </a:r>
            <a:endParaRPr lang="en-NZ" dirty="0"/>
          </a:p>
        </p:txBody>
      </p:sp>
      <p:pic>
        <p:nvPicPr>
          <p:cNvPr id="8" name="Picture 3" descr="C:\Users\Admin\Downloads\1-05.png"/>
          <p:cNvPicPr>
            <a:picLocks noChangeAspect="1" noChangeArrowheads="1"/>
          </p:cNvPicPr>
          <p:nvPr userDrawn="1"/>
        </p:nvPicPr>
        <p:blipFill>
          <a:blip r:embed="rId3"/>
          <a:srcRect/>
          <a:stretch>
            <a:fillRect/>
          </a:stretch>
        </p:blipFill>
        <p:spPr bwMode="auto">
          <a:xfrm>
            <a:off x="10668001" y="0"/>
            <a:ext cx="3677478" cy="1773936"/>
          </a:xfrm>
          <a:prstGeom prst="rect">
            <a:avLst/>
          </a:prstGeom>
          <a:noFill/>
        </p:spPr>
      </p:pic>
    </p:spTree>
    <p:extLst>
      <p:ext uri="{BB962C8B-B14F-4D97-AF65-F5344CB8AC3E}">
        <p14:creationId xmlns:p14="http://schemas.microsoft.com/office/powerpoint/2010/main" val="3459266439"/>
      </p:ext>
    </p:extLst>
  </p:cSld>
  <p:clrMapOvr>
    <a:masterClrMapping/>
  </p:clrMapOvr>
  <p:extLst>
    <p:ext uri="{DCECCB84-F9BA-43D5-87BE-67443E8EF086}">
      <p15:sldGuideLst xmlns:p15="http://schemas.microsoft.com/office/powerpoint/2012/main"/>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hank You Custom Picture">
    <p:bg bwMode="gray">
      <p:bgPr>
        <a:solidFill>
          <a:schemeClr val="bg1"/>
        </a:solidFill>
        <a:effectLst/>
      </p:bgPr>
    </p:bg>
    <p:spTree>
      <p:nvGrpSpPr>
        <p:cNvPr id="1" name=""/>
        <p:cNvGrpSpPr/>
        <p:nvPr/>
      </p:nvGrpSpPr>
      <p:grpSpPr>
        <a:xfrm>
          <a:off x="0" y="0"/>
          <a:ext cx="0" cy="0"/>
          <a:chOff x="0" y="0"/>
          <a:chExt cx="0" cy="0"/>
        </a:xfrm>
      </p:grpSpPr>
      <p:sp>
        <p:nvSpPr>
          <p:cNvPr id="7" name="Picture Placeholder 2">
            <a:extLst>
              <a:ext uri="{FF2B5EF4-FFF2-40B4-BE49-F238E27FC236}">
                <a16:creationId xmlns:a16="http://schemas.microsoft.com/office/drawing/2014/main" id="{D9D1C3BC-7BFF-1640-819B-5BED6BEC9B4F}"/>
              </a:ext>
            </a:extLst>
          </p:cNvPr>
          <p:cNvSpPr>
            <a:spLocks noGrp="1"/>
          </p:cNvSpPr>
          <p:nvPr>
            <p:ph type="pic" sz="quarter" idx="15"/>
          </p:nvPr>
        </p:nvSpPr>
        <p:spPr>
          <a:xfrm>
            <a:off x="0" y="0"/>
            <a:ext cx="14630400" cy="8229600"/>
          </a:xfrm>
          <a:prstGeom prst="rect">
            <a:avLst/>
          </a:prstGeom>
        </p:spPr>
        <p:txBody>
          <a:bodyPr lIns="109728" tIns="54864" rIns="109728" bIns="54864"/>
          <a:lstStyle>
            <a:lvl1pPr>
              <a:defRPr b="0" i="0">
                <a:latin typeface="Nobel-Book" panose="02000503040000020004" pitchFamily="2" charset="0"/>
              </a:defRPr>
            </a:lvl1pPr>
          </a:lstStyle>
          <a:p>
            <a:endParaRPr lang="en-US" dirty="0"/>
          </a:p>
        </p:txBody>
      </p:sp>
      <p:sp>
        <p:nvSpPr>
          <p:cNvPr id="9" name="Rectangle 8"/>
          <p:cNvSpPr/>
          <p:nvPr userDrawn="1"/>
        </p:nvSpPr>
        <p:spPr bwMode="auto">
          <a:xfrm>
            <a:off x="0" y="0"/>
            <a:ext cx="14630400" cy="8229600"/>
          </a:xfrm>
          <a:prstGeom prst="rect">
            <a:avLst/>
          </a:prstGeom>
          <a:solidFill>
            <a:schemeClr val="bg1">
              <a:alpha val="49000"/>
            </a:schemeClr>
          </a:solidFill>
          <a:ln w="38100"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Roboto Medium" pitchFamily="2" charset="0"/>
              <a:ea typeface="Roboto Medium" pitchFamily="2" charset="0"/>
              <a:cs typeface="Arial" charset="0"/>
            </a:endParaRPr>
          </a:p>
        </p:txBody>
      </p:sp>
      <p:sp>
        <p:nvSpPr>
          <p:cNvPr id="10" name="Title 1">
            <a:extLst>
              <a:ext uri="{FF2B5EF4-FFF2-40B4-BE49-F238E27FC236}">
                <a16:creationId xmlns:a16="http://schemas.microsoft.com/office/drawing/2014/main" id="{F49B44DA-46E8-CE45-AC10-AC35239D504E}"/>
              </a:ext>
            </a:extLst>
          </p:cNvPr>
          <p:cNvSpPr>
            <a:spLocks noGrp="1"/>
          </p:cNvSpPr>
          <p:nvPr>
            <p:ph type="title" hasCustomPrompt="1"/>
          </p:nvPr>
        </p:nvSpPr>
        <p:spPr bwMode="gray">
          <a:xfrm>
            <a:off x="917971" y="3250704"/>
            <a:ext cx="5254229" cy="1590676"/>
          </a:xfrm>
          <a:prstGeom prst="rect">
            <a:avLst/>
          </a:prstGeom>
        </p:spPr>
        <p:txBody>
          <a:bodyPr wrap="none" lIns="109728" tIns="54864" rIns="109728" bIns="54864" anchor="ctr"/>
          <a:lstStyle>
            <a:lvl1pPr>
              <a:defRPr sz="9400" b="1" i="0" spc="0">
                <a:solidFill>
                  <a:schemeClr val="tx1"/>
                </a:solidFill>
                <a:latin typeface="Roboto Medium" pitchFamily="2" charset="0"/>
                <a:ea typeface="Roboto Medium" pitchFamily="2" charset="0"/>
                <a:cs typeface="Roboto Medium" pitchFamily="2" charset="0"/>
              </a:defRPr>
            </a:lvl1pPr>
          </a:lstStyle>
          <a:p>
            <a:r>
              <a:rPr lang="en-US" dirty="0"/>
              <a:t>THANK </a:t>
            </a:r>
            <a:br>
              <a:rPr lang="en-US" dirty="0"/>
            </a:br>
            <a:r>
              <a:rPr lang="en-US" dirty="0"/>
              <a:t>YOU</a:t>
            </a:r>
            <a:endParaRPr lang="en-NZ" dirty="0"/>
          </a:p>
        </p:txBody>
      </p:sp>
      <p:pic>
        <p:nvPicPr>
          <p:cNvPr id="8" name="Picture 7">
            <a:extLst>
              <a:ext uri="{FF2B5EF4-FFF2-40B4-BE49-F238E27FC236}">
                <a16:creationId xmlns:a16="http://schemas.microsoft.com/office/drawing/2014/main" id="{FF1A0E79-2BC7-C74E-A6C5-1646C3E49F5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18422" y="7661892"/>
            <a:ext cx="974976" cy="171004"/>
          </a:xfrm>
          <a:prstGeom prst="rect">
            <a:avLst/>
          </a:prstGeom>
        </p:spPr>
      </p:pic>
      <p:sp>
        <p:nvSpPr>
          <p:cNvPr id="3" name="コンテンツ プレースホルダー 2"/>
          <p:cNvSpPr>
            <a:spLocks noGrp="1"/>
          </p:cNvSpPr>
          <p:nvPr>
            <p:ph sz="quarter" idx="16" hasCustomPrompt="1"/>
          </p:nvPr>
        </p:nvSpPr>
        <p:spPr>
          <a:xfrm>
            <a:off x="586904" y="2820384"/>
            <a:ext cx="103680" cy="2302560"/>
          </a:xfrm>
          <a:prstGeom prst="rect">
            <a:avLst/>
          </a:prstGeom>
          <a:solidFill>
            <a:schemeClr val="tx1"/>
          </a:solidFill>
        </p:spPr>
        <p:txBody>
          <a:bodyPr lIns="109728" tIns="54864" rIns="109728" bIns="54864"/>
          <a:lstStyle>
            <a:lvl1pPr marL="0" indent="0">
              <a:buNone/>
              <a:defRPr>
                <a:latin typeface="Nobel-Book" panose="02000503040000020004" pitchFamily="2" charset="0"/>
                <a:ea typeface="ＭＳ Ｐゴシック" panose="020B0600070205080204" pitchFamily="50" charset="-128"/>
              </a:defRPr>
            </a:lvl1pPr>
          </a:lstStyle>
          <a:p>
            <a:pPr lvl="0"/>
            <a:r>
              <a:rPr kumimoji="1" lang="ja-JP" altLang="en-US" dirty="0"/>
              <a:t>　</a:t>
            </a:r>
          </a:p>
        </p:txBody>
      </p:sp>
      <p:pic>
        <p:nvPicPr>
          <p:cNvPr id="11" name="Picture 2" descr="C:\Users\Admin\Downloads\Logo-01.png"/>
          <p:cNvPicPr>
            <a:picLocks noChangeAspect="1" noChangeArrowheads="1"/>
          </p:cNvPicPr>
          <p:nvPr userDrawn="1"/>
        </p:nvPicPr>
        <p:blipFill>
          <a:blip r:embed="rId3"/>
          <a:srcRect/>
          <a:stretch>
            <a:fillRect/>
          </a:stretch>
        </p:blipFill>
        <p:spPr bwMode="auto">
          <a:xfrm>
            <a:off x="10763250" y="1"/>
            <a:ext cx="3562350" cy="1776902"/>
          </a:xfrm>
          <a:prstGeom prst="rect">
            <a:avLst/>
          </a:prstGeom>
          <a:noFill/>
        </p:spPr>
      </p:pic>
    </p:spTree>
    <p:extLst>
      <p:ext uri="{BB962C8B-B14F-4D97-AF65-F5344CB8AC3E}">
        <p14:creationId xmlns:p14="http://schemas.microsoft.com/office/powerpoint/2010/main" val="2170069622"/>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ver Simpl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C1332D7-0D98-FA4F-A93A-534F7C2A52A9}"/>
              </a:ext>
            </a:extLst>
          </p:cNvPr>
          <p:cNvPicPr>
            <a:picLocks noChangeAspect="1"/>
          </p:cNvPicPr>
          <p:nvPr userDrawn="1"/>
        </p:nvPicPr>
        <p:blipFill>
          <a:blip r:embed="rId2">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5424" y="-1"/>
            <a:ext cx="14635823" cy="8255808"/>
          </a:xfrm>
          <a:prstGeom prst="rect">
            <a:avLst/>
          </a:prstGeom>
          <a:ln w="38100">
            <a:solidFill>
              <a:srgbClr val="FFC000"/>
            </a:solidFill>
          </a:ln>
        </p:spPr>
      </p:pic>
      <p:sp>
        <p:nvSpPr>
          <p:cNvPr id="10" name="Title 1">
            <a:extLst>
              <a:ext uri="{FF2B5EF4-FFF2-40B4-BE49-F238E27FC236}">
                <a16:creationId xmlns:a16="http://schemas.microsoft.com/office/drawing/2014/main" id="{95547862-8F6A-BC48-853E-7BF0F3AB5234}"/>
              </a:ext>
            </a:extLst>
          </p:cNvPr>
          <p:cNvSpPr>
            <a:spLocks noGrp="1"/>
          </p:cNvSpPr>
          <p:nvPr>
            <p:ph type="title" hasCustomPrompt="1"/>
          </p:nvPr>
        </p:nvSpPr>
        <p:spPr bwMode="gray">
          <a:xfrm>
            <a:off x="1270264" y="2516375"/>
            <a:ext cx="10829879" cy="2100114"/>
          </a:xfrm>
          <a:prstGeom prst="rect">
            <a:avLst/>
          </a:prstGeom>
        </p:spPr>
        <p:txBody>
          <a:bodyPr lIns="109728" tIns="54864" rIns="109728" bIns="54864" anchor="ctr"/>
          <a:lstStyle>
            <a:lvl1pPr algn="l">
              <a:defRPr sz="4800" spc="0" baseline="0">
                <a:solidFill>
                  <a:schemeClr val="bg1"/>
                </a:solidFill>
                <a:latin typeface="Roboto Medium" pitchFamily="2" charset="0"/>
                <a:ea typeface="Roboto Medium" pitchFamily="2" charset="0"/>
                <a:cs typeface="Roboto Medium" pitchFamily="2" charset="0"/>
              </a:defRPr>
            </a:lvl1pPr>
          </a:lstStyle>
          <a:p>
            <a:r>
              <a:rPr lang="en-NZ" dirty="0"/>
              <a:t>TITLE</a:t>
            </a:r>
            <a:br>
              <a:rPr lang="en-NZ" dirty="0"/>
            </a:br>
            <a:r>
              <a:rPr lang="en-NZ" dirty="0"/>
              <a:t>OF </a:t>
            </a:r>
            <a:br>
              <a:rPr lang="en-NZ" dirty="0"/>
            </a:br>
            <a:r>
              <a:rPr lang="en-NZ" dirty="0"/>
              <a:t>PRESENTATION</a:t>
            </a:r>
          </a:p>
        </p:txBody>
      </p:sp>
      <p:sp>
        <p:nvSpPr>
          <p:cNvPr id="11" name="Text Placeholder 2">
            <a:extLst>
              <a:ext uri="{FF2B5EF4-FFF2-40B4-BE49-F238E27FC236}">
                <a16:creationId xmlns:a16="http://schemas.microsoft.com/office/drawing/2014/main" id="{AC21DD09-D74B-6A41-995D-4EFFC7616AA9}"/>
              </a:ext>
            </a:extLst>
          </p:cNvPr>
          <p:cNvSpPr>
            <a:spLocks noGrp="1"/>
          </p:cNvSpPr>
          <p:nvPr>
            <p:ph type="body" sz="quarter" idx="10" hasCustomPrompt="1"/>
          </p:nvPr>
        </p:nvSpPr>
        <p:spPr bwMode="gray">
          <a:xfrm>
            <a:off x="1255887" y="4923081"/>
            <a:ext cx="8106859" cy="489584"/>
          </a:xfrm>
          <a:prstGeom prst="rect">
            <a:avLst/>
          </a:prstGeom>
        </p:spPr>
        <p:txBody>
          <a:bodyPr lIns="109728" tIns="54864" rIns="109728" bIns="54864" anchor="ctr"/>
          <a:lstStyle>
            <a:lvl1pPr marL="0" marR="0" indent="0" algn="l" defTabSz="1097280" rtl="0" eaLnBrk="1" fontAlgn="auto" latinLnBrk="0" hangingPunct="1">
              <a:lnSpc>
                <a:spcPct val="100000"/>
              </a:lnSpc>
              <a:spcBef>
                <a:spcPts val="0"/>
              </a:spcBef>
              <a:spcAft>
                <a:spcPts val="0"/>
              </a:spcAft>
              <a:buClrTx/>
              <a:buSzTx/>
              <a:buFontTx/>
              <a:buNone/>
              <a:tabLst/>
              <a:defRPr lang="en-NZ" sz="3000" kern="1200" spc="480" baseline="0" dirty="0">
                <a:solidFill>
                  <a:schemeClr val="bg1"/>
                </a:solidFill>
                <a:latin typeface="Roboto Medium" pitchFamily="2" charset="0"/>
                <a:ea typeface="Roboto Medium" pitchFamily="2" charset="0"/>
                <a:cs typeface="Roboto Medium" pitchFamily="2" charset="0"/>
              </a:defRPr>
            </a:lvl1pPr>
          </a:lstStyle>
          <a:p>
            <a:r>
              <a:rPr lang="en-NZ" dirty="0"/>
              <a:t>Department and Division</a:t>
            </a:r>
          </a:p>
        </p:txBody>
      </p:sp>
      <p:sp>
        <p:nvSpPr>
          <p:cNvPr id="12" name="Text Placeholder 3">
            <a:extLst>
              <a:ext uri="{FF2B5EF4-FFF2-40B4-BE49-F238E27FC236}">
                <a16:creationId xmlns:a16="http://schemas.microsoft.com/office/drawing/2014/main" id="{5C1AED7A-5027-0946-AA64-E69562BB4602}"/>
              </a:ext>
            </a:extLst>
          </p:cNvPr>
          <p:cNvSpPr>
            <a:spLocks noGrp="1"/>
          </p:cNvSpPr>
          <p:nvPr>
            <p:ph type="body" sz="quarter" idx="11" hasCustomPrompt="1"/>
          </p:nvPr>
        </p:nvSpPr>
        <p:spPr bwMode="gray">
          <a:xfrm>
            <a:off x="1252120" y="6436743"/>
            <a:ext cx="8106859" cy="489584"/>
          </a:xfrm>
          <a:prstGeom prst="rect">
            <a:avLst/>
          </a:prstGeom>
        </p:spPr>
        <p:txBody>
          <a:bodyPr lIns="109728" tIns="54864" rIns="109728" bIns="54864" anchor="ctr"/>
          <a:lstStyle>
            <a:lvl1pPr marL="0" indent="0">
              <a:buNone/>
              <a:defRPr sz="2400">
                <a:solidFill>
                  <a:schemeClr val="bg1"/>
                </a:solidFill>
                <a:latin typeface="Roboto Medium" pitchFamily="2" charset="0"/>
                <a:ea typeface="Roboto Medium" pitchFamily="2" charset="0"/>
              </a:defRPr>
            </a:lvl1pPr>
          </a:lstStyle>
          <a:p>
            <a:r>
              <a:rPr lang="en-NZ" altLang="ja-JP" dirty="0" err="1"/>
              <a:t>dd</a:t>
            </a:r>
            <a:r>
              <a:rPr lang="en-NZ" altLang="ja-JP" dirty="0"/>
              <a:t>/mm/</a:t>
            </a:r>
            <a:r>
              <a:rPr lang="en-NZ" altLang="ja-JP" dirty="0" err="1"/>
              <a:t>yy</a:t>
            </a:r>
            <a:endParaRPr lang="en-NZ" altLang="ja-JP" dirty="0"/>
          </a:p>
        </p:txBody>
      </p:sp>
      <p:sp>
        <p:nvSpPr>
          <p:cNvPr id="13" name="Text Placeholder 2">
            <a:extLst>
              <a:ext uri="{FF2B5EF4-FFF2-40B4-BE49-F238E27FC236}">
                <a16:creationId xmlns:a16="http://schemas.microsoft.com/office/drawing/2014/main" id="{B918CFE5-7401-9141-852A-F872961E9542}"/>
              </a:ext>
            </a:extLst>
          </p:cNvPr>
          <p:cNvSpPr>
            <a:spLocks noGrp="1"/>
          </p:cNvSpPr>
          <p:nvPr>
            <p:ph type="body" sz="quarter" idx="14" hasCustomPrompt="1"/>
          </p:nvPr>
        </p:nvSpPr>
        <p:spPr bwMode="gray">
          <a:xfrm>
            <a:off x="1255887" y="5689725"/>
            <a:ext cx="8106859" cy="489584"/>
          </a:xfrm>
          <a:prstGeom prst="rect">
            <a:avLst/>
          </a:prstGeom>
        </p:spPr>
        <p:txBody>
          <a:bodyPr lIns="109728" tIns="54864" rIns="109728" bIns="54864" anchor="ctr"/>
          <a:lstStyle>
            <a:lvl1pPr marL="0" marR="0" indent="0" algn="l" defTabSz="1097280" rtl="0" eaLnBrk="1" fontAlgn="auto" latinLnBrk="0" hangingPunct="1">
              <a:lnSpc>
                <a:spcPct val="100000"/>
              </a:lnSpc>
              <a:spcBef>
                <a:spcPts val="0"/>
              </a:spcBef>
              <a:spcAft>
                <a:spcPts val="0"/>
              </a:spcAft>
              <a:buClrTx/>
              <a:buSzTx/>
              <a:buFontTx/>
              <a:buNone/>
              <a:tabLst/>
              <a:defRPr lang="en-NZ" sz="3000" kern="1200" spc="480" baseline="0" dirty="0">
                <a:solidFill>
                  <a:schemeClr val="bg1"/>
                </a:solidFill>
                <a:latin typeface="Roboto Medium" pitchFamily="2" charset="0"/>
                <a:ea typeface="Roboto Medium" pitchFamily="2" charset="0"/>
                <a:cs typeface="Roboto Medium" pitchFamily="2" charset="0"/>
              </a:defRPr>
            </a:lvl1pPr>
          </a:lstStyle>
          <a:p>
            <a:r>
              <a:rPr lang="en-NZ" dirty="0"/>
              <a:t>Presenters Name</a:t>
            </a:r>
          </a:p>
        </p:txBody>
      </p:sp>
      <p:sp>
        <p:nvSpPr>
          <p:cNvPr id="14" name="Rectangle 13">
            <a:extLst>
              <a:ext uri="{FF2B5EF4-FFF2-40B4-BE49-F238E27FC236}">
                <a16:creationId xmlns:a16="http://schemas.microsoft.com/office/drawing/2014/main" id="{665B4BFC-FB31-1447-90A4-1A4617DE3E49}"/>
              </a:ext>
            </a:extLst>
          </p:cNvPr>
          <p:cNvSpPr/>
          <p:nvPr userDrawn="1"/>
        </p:nvSpPr>
        <p:spPr>
          <a:xfrm>
            <a:off x="1033483" y="2536762"/>
            <a:ext cx="102072" cy="20797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09728" tIns="54864" rIns="109728" bIns="54864" rtlCol="0" anchor="ctr"/>
          <a:lstStyle/>
          <a:p>
            <a:pPr algn="ctr"/>
            <a:endParaRPr lang="en-US">
              <a:solidFill>
                <a:schemeClr val="tx1"/>
              </a:solidFill>
            </a:endParaRPr>
          </a:p>
        </p:txBody>
      </p:sp>
      <p:pic>
        <p:nvPicPr>
          <p:cNvPr id="9" name="Picture 3" descr="C:\Users\Admin\Downloads\1-05.png"/>
          <p:cNvPicPr>
            <a:picLocks noChangeAspect="1" noChangeArrowheads="1"/>
          </p:cNvPicPr>
          <p:nvPr userDrawn="1"/>
        </p:nvPicPr>
        <p:blipFill>
          <a:blip r:embed="rId3">
            <a:lum bright="-10000"/>
          </a:blip>
          <a:srcRect l="3927" t="30524" r="85471" b="29793"/>
          <a:stretch>
            <a:fillRect/>
          </a:stretch>
        </p:blipFill>
        <p:spPr bwMode="auto">
          <a:xfrm>
            <a:off x="10410092" y="609600"/>
            <a:ext cx="4220308" cy="7620000"/>
          </a:xfrm>
          <a:prstGeom prst="rect">
            <a:avLst/>
          </a:prstGeom>
          <a:noFill/>
        </p:spPr>
      </p:pic>
      <p:grpSp>
        <p:nvGrpSpPr>
          <p:cNvPr id="15" name="Group 14"/>
          <p:cNvGrpSpPr/>
          <p:nvPr userDrawn="1"/>
        </p:nvGrpSpPr>
        <p:grpSpPr>
          <a:xfrm>
            <a:off x="685800" y="0"/>
            <a:ext cx="13545240" cy="1844902"/>
            <a:chOff x="685800" y="0"/>
            <a:chExt cx="13545240" cy="1844902"/>
          </a:xfrm>
        </p:grpSpPr>
        <p:grpSp>
          <p:nvGrpSpPr>
            <p:cNvPr id="16" name="Group 19"/>
            <p:cNvGrpSpPr/>
            <p:nvPr userDrawn="1"/>
          </p:nvGrpSpPr>
          <p:grpSpPr>
            <a:xfrm>
              <a:off x="685800" y="0"/>
              <a:ext cx="3677478" cy="1844902"/>
              <a:chOff x="685800" y="0"/>
              <a:chExt cx="3677478" cy="1844902"/>
            </a:xfrm>
          </p:grpSpPr>
          <p:pic>
            <p:nvPicPr>
              <p:cNvPr id="23" name="Picture 3" descr="C:\Users\Admin\Downloads\1-05.png"/>
              <p:cNvPicPr>
                <a:picLocks noChangeAspect="1" noChangeArrowheads="1"/>
              </p:cNvPicPr>
              <p:nvPr userDrawn="1"/>
            </p:nvPicPr>
            <p:blipFill>
              <a:blip r:embed="rId3"/>
              <a:srcRect/>
              <a:stretch>
                <a:fillRect/>
              </a:stretch>
            </p:blipFill>
            <p:spPr bwMode="auto">
              <a:xfrm>
                <a:off x="685800" y="0"/>
                <a:ext cx="3677478" cy="1773936"/>
              </a:xfrm>
              <a:prstGeom prst="rect">
                <a:avLst/>
              </a:prstGeom>
              <a:noFill/>
            </p:spPr>
          </p:pic>
          <p:cxnSp>
            <p:nvCxnSpPr>
              <p:cNvPr id="24" name="Straight Connector 23">
                <a:extLst>
                  <a:ext uri="{FF2B5EF4-FFF2-40B4-BE49-F238E27FC236}">
                    <a16:creationId xmlns:a16="http://schemas.microsoft.com/office/drawing/2014/main" id="{F1818976-698C-4B2D-82CF-4C7F8843B80D}"/>
                  </a:ext>
                </a:extLst>
              </p:cNvPr>
              <p:cNvCxnSpPr/>
              <p:nvPr userDrawn="1"/>
            </p:nvCxnSpPr>
            <p:spPr>
              <a:xfrm flipH="1">
                <a:off x="914681" y="1414015"/>
                <a:ext cx="331236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ACEB4F58-EB86-4561-A53C-44C59E13C6EA}"/>
                  </a:ext>
                </a:extLst>
              </p:cNvPr>
              <p:cNvSpPr txBox="1"/>
              <p:nvPr userDrawn="1"/>
            </p:nvSpPr>
            <p:spPr>
              <a:xfrm>
                <a:off x="829861" y="1414015"/>
                <a:ext cx="3482008" cy="430887"/>
              </a:xfrm>
              <a:prstGeom prst="rect">
                <a:avLst/>
              </a:prstGeom>
              <a:noFill/>
            </p:spPr>
            <p:txBody>
              <a:bodyPr wrap="square" rtlCol="0">
                <a:spAutoFit/>
              </a:bodyPr>
              <a:lstStyle/>
              <a:p>
                <a:r>
                  <a:rPr lang="en-IN" sz="1100" dirty="0">
                    <a:solidFill>
                      <a:schemeClr val="bg1"/>
                    </a:solidFill>
                  </a:rPr>
                  <a:t>Established as per the Section 2(f) of the UGC Act, 1956</a:t>
                </a:r>
              </a:p>
              <a:p>
                <a:r>
                  <a:rPr lang="en-IN" sz="1100" dirty="0">
                    <a:solidFill>
                      <a:schemeClr val="bg1"/>
                    </a:solidFill>
                  </a:rPr>
                  <a:t>Approved by AICTE, COA and BCI, New Delhi</a:t>
                </a:r>
              </a:p>
            </p:txBody>
          </p:sp>
        </p:grpSp>
        <p:grpSp>
          <p:nvGrpSpPr>
            <p:cNvPr id="17" name="Group 13">
              <a:extLst>
                <a:ext uri="{FF2B5EF4-FFF2-40B4-BE49-F238E27FC236}">
                  <a16:creationId xmlns:a16="http://schemas.microsoft.com/office/drawing/2014/main" id="{5AFE99A1-F019-42EF-A6DD-FBA9CE0E5FB1}"/>
                </a:ext>
              </a:extLst>
            </p:cNvPr>
            <p:cNvGrpSpPr/>
            <p:nvPr userDrawn="1"/>
          </p:nvGrpSpPr>
          <p:grpSpPr>
            <a:xfrm>
              <a:off x="10987605" y="240670"/>
              <a:ext cx="3243431" cy="1349912"/>
              <a:chOff x="10616154" y="97913"/>
              <a:chExt cx="3619726" cy="1349912"/>
            </a:xfrm>
            <a:solidFill>
              <a:schemeClr val="bg1"/>
            </a:solidFill>
          </p:grpSpPr>
          <p:pic>
            <p:nvPicPr>
              <p:cNvPr id="18" name="Picture 2" descr="NIRF — SAVEETHA SCHOOL OF MANAGEMENT">
                <a:extLst>
                  <a:ext uri="{FF2B5EF4-FFF2-40B4-BE49-F238E27FC236}">
                    <a16:creationId xmlns:a16="http://schemas.microsoft.com/office/drawing/2014/main" id="{9B00A4D8-FB36-4B42-882E-EE775CC50F6E}"/>
                  </a:ext>
                </a:extLst>
              </p:cNvPr>
              <p:cNvPicPr>
                <a:picLocks noChangeAspect="1" noChangeArrowheads="1"/>
              </p:cNvPicPr>
              <p:nvPr userDrawn="1"/>
            </p:nvPicPr>
            <p:blipFill rotWithShape="1">
              <a:blip r:embed="rId4" cstate="print">
                <a:extLst>
                  <a:ext uri="{28A0092B-C50C-407E-A947-70E740481C1C}">
                    <a14:useLocalDpi xmlns:a14="http://schemas.microsoft.com/office/drawing/2010/main" val="0"/>
                  </a:ext>
                </a:extLst>
              </a:blip>
              <a:srcRect l="27517" t="4377" r="28922" b="7151"/>
              <a:stretch/>
            </p:blipFill>
            <p:spPr bwMode="auto">
              <a:xfrm>
                <a:off x="12122688" y="97913"/>
                <a:ext cx="843474" cy="592257"/>
              </a:xfrm>
              <a:prstGeom prst="rect">
                <a:avLst/>
              </a:prstGeom>
              <a:grpFill/>
            </p:spPr>
          </p:pic>
          <p:pic>
            <p:nvPicPr>
              <p:cNvPr id="19" name="Picture 4" descr="Bharath University - Top University In India">
                <a:extLst>
                  <a:ext uri="{FF2B5EF4-FFF2-40B4-BE49-F238E27FC236}">
                    <a16:creationId xmlns:a16="http://schemas.microsoft.com/office/drawing/2014/main" id="{8CF62A35-8903-4AEE-9045-1FA034AB8A07}"/>
                  </a:ext>
                </a:extLst>
              </p:cNvPr>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10737939" y="182966"/>
                <a:ext cx="1158298" cy="430887"/>
              </a:xfrm>
              <a:prstGeom prst="rect">
                <a:avLst/>
              </a:prstGeom>
              <a:grpFill/>
            </p:spPr>
          </p:pic>
          <p:pic>
            <p:nvPicPr>
              <p:cNvPr id="20" name="Picture 6" descr="CREDISAPP for Ratings - Eloit">
                <a:extLst>
                  <a:ext uri="{FF2B5EF4-FFF2-40B4-BE49-F238E27FC236}">
                    <a16:creationId xmlns:a16="http://schemas.microsoft.com/office/drawing/2014/main" id="{4EC4255E-9275-4645-A3F8-21419123E0ED}"/>
                  </a:ext>
                </a:extLst>
              </p:cNvPr>
              <p:cNvPicPr>
                <a:picLocks noChangeAspect="1" noChangeArrowheads="1"/>
              </p:cNvPicPr>
              <p:nvPr userDrawn="1"/>
            </p:nvPicPr>
            <p:blipFill>
              <a:blip r:embed="rId6" cstate="print">
                <a:extLst>
                  <a:ext uri="{28A0092B-C50C-407E-A947-70E740481C1C}">
                    <a14:useLocalDpi xmlns:a14="http://schemas.microsoft.com/office/drawing/2010/main" val="0"/>
                  </a:ext>
                </a:extLst>
              </a:blip>
              <a:srcRect/>
              <a:stretch>
                <a:fillRect/>
              </a:stretch>
            </p:blipFill>
            <p:spPr bwMode="auto">
              <a:xfrm>
                <a:off x="13072901" y="114292"/>
                <a:ext cx="1155067" cy="575878"/>
              </a:xfrm>
              <a:prstGeom prst="rect">
                <a:avLst/>
              </a:prstGeom>
              <a:grpFill/>
            </p:spPr>
          </p:pic>
          <p:pic>
            <p:nvPicPr>
              <p:cNvPr id="21" name="Picture 8" descr="MHRD | Innovation Cell - Home">
                <a:extLst>
                  <a:ext uri="{FF2B5EF4-FFF2-40B4-BE49-F238E27FC236}">
                    <a16:creationId xmlns:a16="http://schemas.microsoft.com/office/drawing/2014/main" id="{E6BC1D26-C603-41F7-A77B-3E57CF81C4C7}"/>
                  </a:ext>
                </a:extLst>
              </p:cNvPr>
              <p:cNvPicPr>
                <a:picLocks noChangeAspect="1" noChangeArrowheads="1"/>
              </p:cNvPicPr>
              <p:nvPr userDrawn="1"/>
            </p:nvPicPr>
            <p:blipFill>
              <a:blip r:embed="rId7" cstate="print">
                <a:extLst>
                  <a:ext uri="{28A0092B-C50C-407E-A947-70E740481C1C}">
                    <a14:useLocalDpi xmlns:a14="http://schemas.microsoft.com/office/drawing/2010/main" val="0"/>
                  </a:ext>
                </a:extLst>
              </a:blip>
              <a:srcRect/>
              <a:stretch>
                <a:fillRect/>
              </a:stretch>
            </p:blipFill>
            <p:spPr bwMode="auto">
              <a:xfrm>
                <a:off x="10616154" y="789734"/>
                <a:ext cx="1857797" cy="658091"/>
              </a:xfrm>
              <a:prstGeom prst="rect">
                <a:avLst/>
              </a:prstGeom>
              <a:grpFill/>
            </p:spPr>
          </p:pic>
          <p:pic>
            <p:nvPicPr>
              <p:cNvPr id="22" name="Picture 10" descr="Institution's Innovation Council | MHRD">
                <a:extLst>
                  <a:ext uri="{FF2B5EF4-FFF2-40B4-BE49-F238E27FC236}">
                    <a16:creationId xmlns:a16="http://schemas.microsoft.com/office/drawing/2014/main" id="{36AC505C-EAFA-4C95-8784-8D5ACB655BDA}"/>
                  </a:ext>
                </a:extLst>
              </p:cNvPr>
              <p:cNvPicPr>
                <a:picLocks noChangeAspect="1" noChangeArrowheads="1"/>
              </p:cNvPicPr>
              <p:nvPr userDrawn="1"/>
            </p:nvPicPr>
            <p:blipFill rotWithShape="1">
              <a:blip r:embed="rId8" cstate="print">
                <a:extLst>
                  <a:ext uri="{28A0092B-C50C-407E-A947-70E740481C1C}">
                    <a14:useLocalDpi xmlns:a14="http://schemas.microsoft.com/office/drawing/2010/main" val="0"/>
                  </a:ext>
                </a:extLst>
              </a:blip>
              <a:srcRect l="8879" t="20721" r="8879" b="24346"/>
              <a:stretch/>
            </p:blipFill>
            <p:spPr bwMode="auto">
              <a:xfrm>
                <a:off x="12886182" y="774201"/>
                <a:ext cx="1349698" cy="637584"/>
              </a:xfrm>
              <a:prstGeom prst="rect">
                <a:avLst/>
              </a:prstGeom>
              <a:grpFill/>
            </p:spPr>
          </p:pic>
        </p:gr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ver Image Option">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6C96D411-367F-DE44-B86F-24693F081E88}"/>
              </a:ext>
            </a:extLst>
          </p:cNvPr>
          <p:cNvSpPr>
            <a:spLocks noGrp="1"/>
          </p:cNvSpPr>
          <p:nvPr>
            <p:ph type="pic" sz="quarter" idx="15"/>
          </p:nvPr>
        </p:nvSpPr>
        <p:spPr>
          <a:xfrm>
            <a:off x="0" y="0"/>
            <a:ext cx="14630400" cy="8229600"/>
          </a:xfrm>
          <a:prstGeom prst="rect">
            <a:avLst/>
          </a:prstGeom>
        </p:spPr>
        <p:txBody>
          <a:bodyPr lIns="109728" tIns="54864" rIns="109728" bIns="54864"/>
          <a:lstStyle>
            <a:lvl1pPr algn="l">
              <a:defRPr>
                <a:latin typeface="Roboto Medium" pitchFamily="2" charset="0"/>
                <a:ea typeface="Roboto Medium" pitchFamily="2" charset="0"/>
              </a:defRPr>
            </a:lvl1pPr>
          </a:lstStyle>
          <a:p>
            <a:r>
              <a:rPr lang="en-US"/>
              <a:t>Click icon to add picture</a:t>
            </a:r>
            <a:endParaRPr lang="en-US" dirty="0"/>
          </a:p>
        </p:txBody>
      </p:sp>
      <p:sp>
        <p:nvSpPr>
          <p:cNvPr id="9" name="Rectangle 8"/>
          <p:cNvSpPr/>
          <p:nvPr userDrawn="1"/>
        </p:nvSpPr>
        <p:spPr>
          <a:xfrm>
            <a:off x="0" y="0"/>
            <a:ext cx="14630400" cy="8229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itle 1">
            <a:extLst>
              <a:ext uri="{FF2B5EF4-FFF2-40B4-BE49-F238E27FC236}">
                <a16:creationId xmlns:a16="http://schemas.microsoft.com/office/drawing/2014/main" id="{95547862-8F6A-BC48-853E-7BF0F3AB5234}"/>
              </a:ext>
            </a:extLst>
          </p:cNvPr>
          <p:cNvSpPr>
            <a:spLocks noGrp="1"/>
          </p:cNvSpPr>
          <p:nvPr>
            <p:ph type="title" hasCustomPrompt="1"/>
          </p:nvPr>
        </p:nvSpPr>
        <p:spPr bwMode="gray">
          <a:xfrm>
            <a:off x="1270264" y="2516375"/>
            <a:ext cx="5699298" cy="2100114"/>
          </a:xfrm>
          <a:prstGeom prst="rect">
            <a:avLst/>
          </a:prstGeom>
        </p:spPr>
        <p:txBody>
          <a:bodyPr lIns="109728" tIns="54864" rIns="109728" bIns="54864" anchor="ctr"/>
          <a:lstStyle>
            <a:lvl1pPr algn="l">
              <a:defRPr sz="4800" spc="0" baseline="0">
                <a:solidFill>
                  <a:schemeClr val="bg2">
                    <a:lumMod val="10000"/>
                  </a:schemeClr>
                </a:solidFill>
                <a:latin typeface="Roboto Medium" pitchFamily="2" charset="0"/>
                <a:ea typeface="Roboto Medium" pitchFamily="2" charset="0"/>
                <a:cs typeface="Roboto Medium" pitchFamily="2" charset="0"/>
              </a:defRPr>
            </a:lvl1pPr>
          </a:lstStyle>
          <a:p>
            <a:r>
              <a:rPr lang="en-NZ" dirty="0"/>
              <a:t>TITLE</a:t>
            </a:r>
            <a:br>
              <a:rPr lang="en-NZ" dirty="0"/>
            </a:br>
            <a:r>
              <a:rPr lang="en-NZ" dirty="0"/>
              <a:t>OF </a:t>
            </a:r>
            <a:br>
              <a:rPr lang="en-NZ" dirty="0"/>
            </a:br>
            <a:r>
              <a:rPr lang="en-NZ" dirty="0"/>
              <a:t>PRESENTATION</a:t>
            </a:r>
          </a:p>
        </p:txBody>
      </p:sp>
      <p:sp>
        <p:nvSpPr>
          <p:cNvPr id="23" name="Text Placeholder 2">
            <a:extLst>
              <a:ext uri="{FF2B5EF4-FFF2-40B4-BE49-F238E27FC236}">
                <a16:creationId xmlns:a16="http://schemas.microsoft.com/office/drawing/2014/main" id="{AC21DD09-D74B-6A41-995D-4EFFC7616AA9}"/>
              </a:ext>
            </a:extLst>
          </p:cNvPr>
          <p:cNvSpPr>
            <a:spLocks noGrp="1"/>
          </p:cNvSpPr>
          <p:nvPr>
            <p:ph type="body" sz="quarter" idx="10" hasCustomPrompt="1"/>
          </p:nvPr>
        </p:nvSpPr>
        <p:spPr bwMode="gray">
          <a:xfrm>
            <a:off x="1255887" y="4923081"/>
            <a:ext cx="8106859" cy="489584"/>
          </a:xfrm>
          <a:prstGeom prst="rect">
            <a:avLst/>
          </a:prstGeom>
        </p:spPr>
        <p:txBody>
          <a:bodyPr lIns="109728" tIns="54864" rIns="109728" bIns="54864" anchor="ctr"/>
          <a:lstStyle>
            <a:lvl1pPr marL="0" marR="0" indent="0" algn="l" defTabSz="1097280" rtl="0" eaLnBrk="1" fontAlgn="auto" latinLnBrk="0" hangingPunct="1">
              <a:lnSpc>
                <a:spcPct val="100000"/>
              </a:lnSpc>
              <a:spcBef>
                <a:spcPts val="0"/>
              </a:spcBef>
              <a:spcAft>
                <a:spcPts val="0"/>
              </a:spcAft>
              <a:buClrTx/>
              <a:buSzTx/>
              <a:buFontTx/>
              <a:buNone/>
              <a:tabLst/>
              <a:defRPr lang="en-NZ" sz="3000" kern="1200" spc="480" baseline="0" dirty="0">
                <a:solidFill>
                  <a:schemeClr val="bg2">
                    <a:lumMod val="10000"/>
                  </a:schemeClr>
                </a:solidFill>
                <a:latin typeface="Roboto Medium" pitchFamily="2" charset="0"/>
                <a:ea typeface="Roboto Medium" pitchFamily="2" charset="0"/>
                <a:cs typeface="Roboto Medium" pitchFamily="2" charset="0"/>
              </a:defRPr>
            </a:lvl1pPr>
          </a:lstStyle>
          <a:p>
            <a:r>
              <a:rPr lang="en-NZ" dirty="0"/>
              <a:t>Department and Division</a:t>
            </a:r>
          </a:p>
        </p:txBody>
      </p:sp>
      <p:sp>
        <p:nvSpPr>
          <p:cNvPr id="24" name="Text Placeholder 3">
            <a:extLst>
              <a:ext uri="{FF2B5EF4-FFF2-40B4-BE49-F238E27FC236}">
                <a16:creationId xmlns:a16="http://schemas.microsoft.com/office/drawing/2014/main" id="{5C1AED7A-5027-0946-AA64-E69562BB4602}"/>
              </a:ext>
            </a:extLst>
          </p:cNvPr>
          <p:cNvSpPr>
            <a:spLocks noGrp="1"/>
          </p:cNvSpPr>
          <p:nvPr>
            <p:ph type="body" sz="quarter" idx="11" hasCustomPrompt="1"/>
          </p:nvPr>
        </p:nvSpPr>
        <p:spPr bwMode="gray">
          <a:xfrm>
            <a:off x="1252120" y="6436743"/>
            <a:ext cx="8106859" cy="489584"/>
          </a:xfrm>
          <a:prstGeom prst="rect">
            <a:avLst/>
          </a:prstGeom>
        </p:spPr>
        <p:txBody>
          <a:bodyPr lIns="109728" tIns="54864" rIns="109728" bIns="54864" anchor="ctr"/>
          <a:lstStyle>
            <a:lvl1pPr marL="0" indent="0" algn="l">
              <a:buNone/>
              <a:defRPr sz="2400">
                <a:solidFill>
                  <a:schemeClr val="bg2">
                    <a:lumMod val="10000"/>
                  </a:schemeClr>
                </a:solidFill>
                <a:latin typeface="Roboto Medium" pitchFamily="2" charset="0"/>
                <a:ea typeface="Roboto Medium" pitchFamily="2" charset="0"/>
              </a:defRPr>
            </a:lvl1pPr>
          </a:lstStyle>
          <a:p>
            <a:r>
              <a:rPr lang="en-NZ" altLang="ja-JP" dirty="0" err="1"/>
              <a:t>dd</a:t>
            </a:r>
            <a:r>
              <a:rPr lang="en-NZ" altLang="ja-JP" dirty="0"/>
              <a:t>/mm/</a:t>
            </a:r>
            <a:r>
              <a:rPr lang="en-NZ" altLang="ja-JP" dirty="0" err="1"/>
              <a:t>yy</a:t>
            </a:r>
            <a:endParaRPr lang="en-NZ" altLang="ja-JP" dirty="0"/>
          </a:p>
        </p:txBody>
      </p:sp>
      <p:sp>
        <p:nvSpPr>
          <p:cNvPr id="25" name="Text Placeholder 2">
            <a:extLst>
              <a:ext uri="{FF2B5EF4-FFF2-40B4-BE49-F238E27FC236}">
                <a16:creationId xmlns:a16="http://schemas.microsoft.com/office/drawing/2014/main" id="{B918CFE5-7401-9141-852A-F872961E9542}"/>
              </a:ext>
            </a:extLst>
          </p:cNvPr>
          <p:cNvSpPr>
            <a:spLocks noGrp="1"/>
          </p:cNvSpPr>
          <p:nvPr>
            <p:ph type="body" sz="quarter" idx="14" hasCustomPrompt="1"/>
          </p:nvPr>
        </p:nvSpPr>
        <p:spPr bwMode="gray">
          <a:xfrm>
            <a:off x="1255887" y="5689725"/>
            <a:ext cx="8106859" cy="489584"/>
          </a:xfrm>
          <a:prstGeom prst="rect">
            <a:avLst/>
          </a:prstGeom>
        </p:spPr>
        <p:txBody>
          <a:bodyPr lIns="109728" tIns="54864" rIns="109728" bIns="54864" anchor="ctr"/>
          <a:lstStyle>
            <a:lvl1pPr marL="0" marR="0" indent="0" algn="l" defTabSz="1097280" rtl="0" eaLnBrk="1" fontAlgn="auto" latinLnBrk="0" hangingPunct="1">
              <a:lnSpc>
                <a:spcPct val="100000"/>
              </a:lnSpc>
              <a:spcBef>
                <a:spcPts val="0"/>
              </a:spcBef>
              <a:spcAft>
                <a:spcPts val="0"/>
              </a:spcAft>
              <a:buClrTx/>
              <a:buSzTx/>
              <a:buFontTx/>
              <a:buNone/>
              <a:tabLst/>
              <a:defRPr lang="en-NZ" sz="3000" kern="1200" spc="480" baseline="0" dirty="0">
                <a:solidFill>
                  <a:schemeClr val="bg2">
                    <a:lumMod val="10000"/>
                  </a:schemeClr>
                </a:solidFill>
                <a:latin typeface="Roboto Medium" pitchFamily="2" charset="0"/>
                <a:ea typeface="Roboto Medium" pitchFamily="2" charset="0"/>
                <a:cs typeface="Roboto Medium" pitchFamily="2" charset="0"/>
              </a:defRPr>
            </a:lvl1pPr>
          </a:lstStyle>
          <a:p>
            <a:r>
              <a:rPr lang="en-NZ" dirty="0"/>
              <a:t>Presenters Name</a:t>
            </a:r>
          </a:p>
        </p:txBody>
      </p:sp>
      <p:sp>
        <p:nvSpPr>
          <p:cNvPr id="10" name="コンテンツ プレースホルダー 2"/>
          <p:cNvSpPr>
            <a:spLocks noGrp="1"/>
          </p:cNvSpPr>
          <p:nvPr>
            <p:ph sz="quarter" idx="17" hasCustomPrompt="1"/>
          </p:nvPr>
        </p:nvSpPr>
        <p:spPr>
          <a:xfrm>
            <a:off x="1031875" y="2536762"/>
            <a:ext cx="103680" cy="2077920"/>
          </a:xfrm>
          <a:prstGeom prst="rect">
            <a:avLst/>
          </a:prstGeom>
          <a:solidFill>
            <a:schemeClr val="tx1"/>
          </a:solidFill>
        </p:spPr>
        <p:txBody>
          <a:bodyPr lIns="109728" tIns="54864" rIns="109728" bIns="54864"/>
          <a:lstStyle>
            <a:lvl1pPr marL="0" indent="0" algn="l">
              <a:buNone/>
              <a:defRPr>
                <a:latin typeface="Roboto Medium" pitchFamily="2" charset="0"/>
                <a:ea typeface="Roboto Medium" pitchFamily="2" charset="0"/>
              </a:defRPr>
            </a:lvl1pPr>
          </a:lstStyle>
          <a:p>
            <a:pPr lvl="0"/>
            <a:r>
              <a:rPr kumimoji="1" lang="ja-JP" altLang="en-US" dirty="0"/>
              <a:t>　</a:t>
            </a:r>
          </a:p>
        </p:txBody>
      </p:sp>
      <p:grpSp>
        <p:nvGrpSpPr>
          <p:cNvPr id="11" name="Group 10">
            <a:extLst>
              <a:ext uri="{FF2B5EF4-FFF2-40B4-BE49-F238E27FC236}">
                <a16:creationId xmlns:a16="http://schemas.microsoft.com/office/drawing/2014/main" id="{5AFE99A1-F019-42EF-A6DD-FBA9CE0E5FB1}"/>
              </a:ext>
            </a:extLst>
          </p:cNvPr>
          <p:cNvGrpSpPr/>
          <p:nvPr userDrawn="1"/>
        </p:nvGrpSpPr>
        <p:grpSpPr>
          <a:xfrm>
            <a:off x="10987608" y="240670"/>
            <a:ext cx="3243432" cy="1349912"/>
            <a:chOff x="10616154" y="97913"/>
            <a:chExt cx="3619726" cy="1349912"/>
          </a:xfrm>
        </p:grpSpPr>
        <p:pic>
          <p:nvPicPr>
            <p:cNvPr id="12" name="Picture 2" descr="NIRF — SAVEETHA SCHOOL OF MANAGEMENT">
              <a:extLst>
                <a:ext uri="{FF2B5EF4-FFF2-40B4-BE49-F238E27FC236}">
                  <a16:creationId xmlns:a16="http://schemas.microsoft.com/office/drawing/2014/main" id="{9B00A4D8-FB36-4B42-882E-EE775CC50F6E}"/>
                </a:ext>
              </a:extLst>
            </p:cNvPr>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l="27517" t="4377" r="28922" b="7151"/>
            <a:stretch/>
          </p:blipFill>
          <p:spPr bwMode="auto">
            <a:xfrm>
              <a:off x="12122688" y="97913"/>
              <a:ext cx="843474" cy="59225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Bharath University - Top University In India">
              <a:extLst>
                <a:ext uri="{FF2B5EF4-FFF2-40B4-BE49-F238E27FC236}">
                  <a16:creationId xmlns:a16="http://schemas.microsoft.com/office/drawing/2014/main" id="{8CF62A35-8903-4AEE-9045-1FA034AB8A07}"/>
                </a:ext>
              </a:extLst>
            </p:cNvPr>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10737939" y="182966"/>
              <a:ext cx="1158298" cy="43088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descr="CREDISAPP for Ratings - Eloit">
              <a:extLst>
                <a:ext uri="{FF2B5EF4-FFF2-40B4-BE49-F238E27FC236}">
                  <a16:creationId xmlns:a16="http://schemas.microsoft.com/office/drawing/2014/main" id="{4EC4255E-9275-4645-A3F8-21419123E0ED}"/>
                </a:ext>
              </a:extLst>
            </p:cNvPr>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13072901" y="114292"/>
              <a:ext cx="1155067" cy="57587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8" descr="MHRD | Innovation Cell - Home">
              <a:extLst>
                <a:ext uri="{FF2B5EF4-FFF2-40B4-BE49-F238E27FC236}">
                  <a16:creationId xmlns:a16="http://schemas.microsoft.com/office/drawing/2014/main" id="{E6BC1D26-C603-41F7-A77B-3E57CF81C4C7}"/>
                </a:ext>
              </a:extLst>
            </p:cNvPr>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10616154" y="789734"/>
              <a:ext cx="1857797" cy="658091"/>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0" descr="Institution's Innovation Council | MHRD">
              <a:extLst>
                <a:ext uri="{FF2B5EF4-FFF2-40B4-BE49-F238E27FC236}">
                  <a16:creationId xmlns:a16="http://schemas.microsoft.com/office/drawing/2014/main" id="{36AC505C-EAFA-4C95-8784-8D5ACB655BDA}"/>
                </a:ext>
              </a:extLst>
            </p:cNvPr>
            <p:cNvPicPr>
              <a:picLocks noChangeAspect="1" noChangeArrowheads="1"/>
            </p:cNvPicPr>
            <p:nvPr userDrawn="1"/>
          </p:nvPicPr>
          <p:blipFill rotWithShape="1">
            <a:blip r:embed="rId6" cstate="print">
              <a:extLst>
                <a:ext uri="{28A0092B-C50C-407E-A947-70E740481C1C}">
                  <a14:useLocalDpi xmlns:a14="http://schemas.microsoft.com/office/drawing/2010/main" val="0"/>
                </a:ext>
              </a:extLst>
            </a:blip>
            <a:srcRect l="8879" t="20721" r="8879" b="24346"/>
            <a:stretch/>
          </p:blipFill>
          <p:spPr bwMode="auto">
            <a:xfrm>
              <a:off x="12886182" y="774201"/>
              <a:ext cx="1349698" cy="63758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7" name="Group 16"/>
          <p:cNvGrpSpPr/>
          <p:nvPr userDrawn="1"/>
        </p:nvGrpSpPr>
        <p:grpSpPr>
          <a:xfrm>
            <a:off x="749519" y="0"/>
            <a:ext cx="3562350" cy="1844902"/>
            <a:chOff x="234198" y="-186320"/>
            <a:chExt cx="3562350" cy="1844902"/>
          </a:xfrm>
        </p:grpSpPr>
        <p:pic>
          <p:nvPicPr>
            <p:cNvPr id="18" name="Picture 2" descr="C:\Users\Admin\Downloads\Logo-01.png">
              <a:extLst>
                <a:ext uri="{FF2B5EF4-FFF2-40B4-BE49-F238E27FC236}">
                  <a16:creationId xmlns:a16="http://schemas.microsoft.com/office/drawing/2014/main" id="{02D2B4F4-68F7-46EA-BCC3-13F31ABED52C}"/>
                </a:ext>
              </a:extLst>
            </p:cNvPr>
            <p:cNvPicPr>
              <a:picLocks noChangeAspect="1" noChangeArrowheads="1"/>
            </p:cNvPicPr>
            <p:nvPr userDrawn="1"/>
          </p:nvPicPr>
          <p:blipFill>
            <a:blip r:embed="rId7"/>
            <a:srcRect/>
            <a:stretch>
              <a:fillRect/>
            </a:stretch>
          </p:blipFill>
          <p:spPr bwMode="auto">
            <a:xfrm>
              <a:off x="234198" y="-186320"/>
              <a:ext cx="3562350" cy="1776902"/>
            </a:xfrm>
            <a:prstGeom prst="rect">
              <a:avLst/>
            </a:prstGeom>
            <a:noFill/>
          </p:spPr>
        </p:pic>
        <p:cxnSp>
          <p:nvCxnSpPr>
            <p:cNvPr id="19" name="Straight Connector 18">
              <a:extLst>
                <a:ext uri="{FF2B5EF4-FFF2-40B4-BE49-F238E27FC236}">
                  <a16:creationId xmlns:a16="http://schemas.microsoft.com/office/drawing/2014/main" id="{F1818976-698C-4B2D-82CF-4C7F8843B80D}"/>
                </a:ext>
              </a:extLst>
            </p:cNvPr>
            <p:cNvCxnSpPr/>
            <p:nvPr userDrawn="1"/>
          </p:nvCxnSpPr>
          <p:spPr>
            <a:xfrm flipH="1">
              <a:off x="399360" y="1227695"/>
              <a:ext cx="3312368" cy="0"/>
            </a:xfrm>
            <a:prstGeom prst="line">
              <a:avLst/>
            </a:prstGeom>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ACEB4F58-EB86-4561-A53C-44C59E13C6EA}"/>
                </a:ext>
              </a:extLst>
            </p:cNvPr>
            <p:cNvSpPr txBox="1"/>
            <p:nvPr userDrawn="1"/>
          </p:nvSpPr>
          <p:spPr>
            <a:xfrm>
              <a:off x="314540" y="1227695"/>
              <a:ext cx="3482008" cy="430887"/>
            </a:xfrm>
            <a:prstGeom prst="rect">
              <a:avLst/>
            </a:prstGeom>
            <a:noFill/>
          </p:spPr>
          <p:txBody>
            <a:bodyPr wrap="square" rtlCol="0">
              <a:spAutoFit/>
            </a:bodyPr>
            <a:lstStyle/>
            <a:p>
              <a:r>
                <a:rPr lang="en-IN" sz="1100" dirty="0"/>
                <a:t>Established as per the Section 2(f) of the UGC Act, 1956</a:t>
              </a:r>
            </a:p>
            <a:p>
              <a:r>
                <a:rPr lang="en-IN" sz="1100" dirty="0"/>
                <a:t>Approved by AICTE, COA and BCI, New Delhi</a:t>
              </a:r>
            </a:p>
          </p:txBody>
        </p:sp>
      </p:grpSp>
    </p:spTree>
    <p:extLst>
      <p:ext uri="{BB962C8B-B14F-4D97-AF65-F5344CB8AC3E}">
        <p14:creationId xmlns:p14="http://schemas.microsoft.com/office/powerpoint/2010/main" val="6435544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Copy Slide White">
    <p:bg bwMode="gray">
      <p:bgPr>
        <a:solidFill>
          <a:schemeClr val="bg1"/>
        </a:solidFill>
        <a:effectLst/>
      </p:bgPr>
    </p:bg>
    <p:spTree>
      <p:nvGrpSpPr>
        <p:cNvPr id="1" name=""/>
        <p:cNvGrpSpPr/>
        <p:nvPr/>
      </p:nvGrpSpPr>
      <p:grpSpPr>
        <a:xfrm>
          <a:off x="0" y="0"/>
          <a:ext cx="0" cy="0"/>
          <a:chOff x="0" y="0"/>
          <a:chExt cx="0" cy="0"/>
        </a:xfrm>
      </p:grpSpPr>
      <p:pic>
        <p:nvPicPr>
          <p:cNvPr id="12" name="Picture 2" descr="C:\Users\Admin\Downloads\ilovepdf_pages-to-jpg (3)\RU_PPT Template-White Blank (1)_page-0003.jpg"/>
          <p:cNvPicPr>
            <a:picLocks noChangeAspect="1" noChangeArrowheads="1"/>
          </p:cNvPicPr>
          <p:nvPr userDrawn="1"/>
        </p:nvPicPr>
        <p:blipFill>
          <a:blip r:embed="rId2"/>
          <a:srcRect/>
          <a:stretch>
            <a:fillRect/>
          </a:stretch>
        </p:blipFill>
        <p:spPr bwMode="auto">
          <a:xfrm>
            <a:off x="0" y="0"/>
            <a:ext cx="14630400" cy="8228796"/>
          </a:xfrm>
          <a:prstGeom prst="rect">
            <a:avLst/>
          </a:prstGeom>
          <a:noFill/>
        </p:spPr>
      </p:pic>
      <p:sp>
        <p:nvSpPr>
          <p:cNvPr id="8" name="Title 1"/>
          <p:cNvSpPr>
            <a:spLocks noGrp="1"/>
          </p:cNvSpPr>
          <p:nvPr>
            <p:ph type="title" hasCustomPrompt="1"/>
          </p:nvPr>
        </p:nvSpPr>
        <p:spPr bwMode="gray">
          <a:xfrm>
            <a:off x="714564" y="448985"/>
            <a:ext cx="7454312" cy="529111"/>
          </a:xfrm>
          <a:prstGeom prst="rect">
            <a:avLst/>
          </a:prstGeom>
        </p:spPr>
        <p:txBody>
          <a:bodyPr anchor="t" anchorCtr="0">
            <a:noAutofit/>
          </a:bodyPr>
          <a:lstStyle>
            <a:lvl1pPr>
              <a:defRPr sz="3360" b="0" cap="all" spc="0" baseline="0">
                <a:solidFill>
                  <a:srgbClr val="A5A5A5"/>
                </a:solidFill>
                <a:latin typeface="Roboto Medium" pitchFamily="2" charset="0"/>
                <a:ea typeface="Roboto Medium" pitchFamily="2" charset="0"/>
                <a:cs typeface="Roboto Medium" pitchFamily="2" charset="0"/>
              </a:defRPr>
            </a:lvl1pPr>
          </a:lstStyle>
          <a:p>
            <a:r>
              <a:rPr lang="en-US" dirty="0"/>
              <a:t>Heading Copy Here </a:t>
            </a:r>
          </a:p>
        </p:txBody>
      </p:sp>
      <p:sp>
        <p:nvSpPr>
          <p:cNvPr id="4" name="Text Placeholder 3">
            <a:extLst>
              <a:ext uri="{FF2B5EF4-FFF2-40B4-BE49-F238E27FC236}">
                <a16:creationId xmlns:a16="http://schemas.microsoft.com/office/drawing/2014/main" id="{6FB73F14-68E6-0D40-8C86-4D7BCC64F88D}"/>
              </a:ext>
            </a:extLst>
          </p:cNvPr>
          <p:cNvSpPr>
            <a:spLocks noGrp="1"/>
          </p:cNvSpPr>
          <p:nvPr>
            <p:ph type="body" sz="quarter" idx="18" hasCustomPrompt="1"/>
          </p:nvPr>
        </p:nvSpPr>
        <p:spPr>
          <a:xfrm>
            <a:off x="748666" y="1003936"/>
            <a:ext cx="7431404" cy="518576"/>
          </a:xfrm>
          <a:prstGeom prst="rect">
            <a:avLst/>
          </a:prstGeom>
        </p:spPr>
        <p:txBody>
          <a:bodyPr/>
          <a:lstStyle>
            <a:lvl1pPr marL="0" indent="0">
              <a:buNone/>
              <a:defRPr sz="3120" b="0" i="0">
                <a:solidFill>
                  <a:srgbClr val="A5A5A5"/>
                </a:solidFill>
                <a:latin typeface="Roboto Medium" pitchFamily="2" charset="0"/>
                <a:ea typeface="Roboto Medium" pitchFamily="2" charset="0"/>
                <a:cs typeface="Roboto Medium" pitchFamily="2" charset="0"/>
              </a:defRPr>
            </a:lvl1pPr>
          </a:lstStyle>
          <a:p>
            <a:pPr lvl="0"/>
            <a:r>
              <a:rPr lang="en-US" dirty="0"/>
              <a:t>SUBTITLE HERE</a:t>
            </a:r>
          </a:p>
        </p:txBody>
      </p:sp>
      <p:sp>
        <p:nvSpPr>
          <p:cNvPr id="11" name="Text Placeholder 2">
            <a:extLst>
              <a:ext uri="{FF2B5EF4-FFF2-40B4-BE49-F238E27FC236}">
                <a16:creationId xmlns:a16="http://schemas.microsoft.com/office/drawing/2014/main" id="{17A2154B-A454-8249-909D-10FDDFC09675}"/>
              </a:ext>
            </a:extLst>
          </p:cNvPr>
          <p:cNvSpPr>
            <a:spLocks noGrp="1"/>
          </p:cNvSpPr>
          <p:nvPr>
            <p:ph type="body" sz="quarter" idx="17" hasCustomPrompt="1"/>
          </p:nvPr>
        </p:nvSpPr>
        <p:spPr>
          <a:xfrm>
            <a:off x="748070" y="1644580"/>
            <a:ext cx="9138438" cy="5667376"/>
          </a:xfrm>
          <a:prstGeom prst="rect">
            <a:avLst/>
          </a:prstGeom>
        </p:spPr>
        <p:txBody>
          <a:bodyPr/>
          <a:lstStyle>
            <a:lvl1pPr>
              <a:defRPr lang="en-US" altLang="ja-JP" sz="2880" dirty="0">
                <a:solidFill>
                  <a:srgbClr val="A5A5A5"/>
                </a:solidFill>
                <a:latin typeface="Roboto Medium" pitchFamily="2" charset="0"/>
                <a:ea typeface="Roboto Medium" pitchFamily="2" charset="0"/>
                <a:cs typeface="Roboto Medium" pitchFamily="2" charset="0"/>
              </a:defRPr>
            </a:lvl1pPr>
            <a:lvl2pPr>
              <a:defRPr lang="en-US" altLang="ja-JP" sz="2640" dirty="0">
                <a:solidFill>
                  <a:srgbClr val="A5A5A5"/>
                </a:solidFill>
                <a:latin typeface="Roboto Medium" pitchFamily="2" charset="0"/>
                <a:ea typeface="Roboto Medium" pitchFamily="2" charset="0"/>
                <a:cs typeface="Roboto Medium" pitchFamily="2" charset="0"/>
              </a:defRPr>
            </a:lvl2pPr>
            <a:lvl3pPr>
              <a:defRPr lang="en-US" altLang="ja-JP" dirty="0">
                <a:solidFill>
                  <a:srgbClr val="A5A5A5"/>
                </a:solidFill>
                <a:latin typeface="Roboto Medium" pitchFamily="2" charset="0"/>
                <a:ea typeface="Roboto Medium" pitchFamily="2" charset="0"/>
                <a:cs typeface="Roboto Medium" pitchFamily="2" charset="0"/>
              </a:defRPr>
            </a:lvl3pPr>
            <a:lvl5pPr>
              <a:defRPr lang="en-US" dirty="0">
                <a:solidFill>
                  <a:srgbClr val="A5A5A5"/>
                </a:solidFill>
                <a:latin typeface="Roboto Medium" pitchFamily="2" charset="0"/>
                <a:ea typeface="Roboto Medium" pitchFamily="2" charset="0"/>
                <a:cs typeface="Roboto Medium" pitchFamily="2" charset="0"/>
              </a:defRPr>
            </a:lvl5pPr>
          </a:lstStyle>
          <a:p>
            <a:pPr lvl="0">
              <a:spcAft>
                <a:spcPts val="0"/>
              </a:spcAft>
            </a:pPr>
            <a:r>
              <a:rPr lang="en-US" altLang="ja-JP" dirty="0"/>
              <a:t>Editable body copy</a:t>
            </a:r>
          </a:p>
          <a:p>
            <a:pPr marL="550546" lvl="1" indent="-259080">
              <a:spcBef>
                <a:spcPts val="1200"/>
              </a:spcBef>
              <a:spcAft>
                <a:spcPts val="0"/>
              </a:spcAft>
              <a:tabLst/>
            </a:pPr>
            <a:r>
              <a:rPr lang="en-US" altLang="ja-JP" dirty="0"/>
              <a:t>Editable body copy</a:t>
            </a:r>
          </a:p>
          <a:p>
            <a:pPr marL="971550" lvl="2" indent="-259080">
              <a:spcBef>
                <a:spcPts val="1200"/>
              </a:spcBef>
              <a:spcAft>
                <a:spcPts val="0"/>
              </a:spcAft>
              <a:tabLst/>
            </a:pPr>
            <a:r>
              <a:rPr lang="en-US" altLang="ja-JP" dirty="0"/>
              <a:t>Editable body copy</a:t>
            </a:r>
          </a:p>
          <a:p>
            <a:pPr marL="1588770" lvl="4" indent="-276226">
              <a:spcBef>
                <a:spcPts val="1200"/>
              </a:spcBef>
              <a:spcAft>
                <a:spcPts val="0"/>
              </a:spcAft>
              <a:tabLst/>
            </a:pPr>
            <a:endParaRPr lang="en-US" dirty="0"/>
          </a:p>
        </p:txBody>
      </p:sp>
      <p:sp>
        <p:nvSpPr>
          <p:cNvPr id="14" name="Slide Number Placeholder 17"/>
          <p:cNvSpPr>
            <a:spLocks noGrp="1"/>
          </p:cNvSpPr>
          <p:nvPr>
            <p:ph type="sldNum" sz="quarter" idx="14"/>
          </p:nvPr>
        </p:nvSpPr>
        <p:spPr bwMode="gray">
          <a:xfrm>
            <a:off x="13640575" y="7315201"/>
            <a:ext cx="715505" cy="438150"/>
          </a:xfrm>
          <a:prstGeom prst="rect">
            <a:avLst/>
          </a:prstGeom>
        </p:spPr>
        <p:txBody>
          <a:bodyPr anchor="ctr"/>
          <a:lstStyle>
            <a:lvl1pPr algn="ctr">
              <a:defRPr sz="2160" b="0" i="0">
                <a:solidFill>
                  <a:schemeClr val="tx1"/>
                </a:solidFill>
                <a:latin typeface="Roboto Medium" pitchFamily="2" charset="0"/>
                <a:ea typeface="Roboto Medium" pitchFamily="2" charset="0"/>
              </a:defRPr>
            </a:lvl1pPr>
          </a:lstStyle>
          <a:p>
            <a:fld id="{45A3C14A-F937-4231-B6F1-40B429FAFB2F}" type="slidenum">
              <a:rPr lang="en-NZ" smtClean="0"/>
              <a:pPr/>
              <a:t>‹#›</a:t>
            </a:fld>
            <a:endParaRPr lang="en-NZ" dirty="0"/>
          </a:p>
        </p:txBody>
      </p:sp>
    </p:spTree>
    <p:extLst>
      <p:ext uri="{BB962C8B-B14F-4D97-AF65-F5344CB8AC3E}">
        <p14:creationId xmlns:p14="http://schemas.microsoft.com/office/powerpoint/2010/main" val="28954171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Cover Black">
    <p:bg>
      <p:bgPr>
        <a:solidFill>
          <a:schemeClr val="tx1"/>
        </a:solidFill>
        <a:effectLst/>
      </p:bgPr>
    </p:bg>
    <p:spTree>
      <p:nvGrpSpPr>
        <p:cNvPr id="1" name=""/>
        <p:cNvGrpSpPr/>
        <p:nvPr/>
      </p:nvGrpSpPr>
      <p:grpSpPr>
        <a:xfrm>
          <a:off x="0" y="0"/>
          <a:ext cx="0" cy="0"/>
          <a:chOff x="0" y="0"/>
          <a:chExt cx="0" cy="0"/>
        </a:xfrm>
      </p:grpSpPr>
      <p:pic>
        <p:nvPicPr>
          <p:cNvPr id="9" name="Picture 2" descr="C:\Users\Admin\Downloads\ilovepdf_pages-to-jpg (1)\RU_PPT Template-White Blank_page-0001.jpg"/>
          <p:cNvPicPr>
            <a:picLocks noChangeAspect="1" noChangeArrowheads="1"/>
          </p:cNvPicPr>
          <p:nvPr userDrawn="1"/>
        </p:nvPicPr>
        <p:blipFill>
          <a:blip r:embed="rId2"/>
          <a:srcRect/>
          <a:stretch>
            <a:fillRect/>
          </a:stretch>
        </p:blipFill>
        <p:spPr bwMode="auto">
          <a:xfrm>
            <a:off x="0" y="0"/>
            <a:ext cx="14631828" cy="8229600"/>
          </a:xfrm>
          <a:prstGeom prst="rect">
            <a:avLst/>
          </a:prstGeom>
          <a:noFill/>
        </p:spPr>
      </p:pic>
      <p:sp>
        <p:nvSpPr>
          <p:cNvPr id="15" name="Title 1">
            <a:extLst>
              <a:ext uri="{FF2B5EF4-FFF2-40B4-BE49-F238E27FC236}">
                <a16:creationId xmlns:a16="http://schemas.microsoft.com/office/drawing/2014/main" id="{3567D619-CB47-F041-985A-230E32AF28B6}"/>
              </a:ext>
            </a:extLst>
          </p:cNvPr>
          <p:cNvSpPr>
            <a:spLocks noGrp="1"/>
          </p:cNvSpPr>
          <p:nvPr>
            <p:ph type="title" hasCustomPrompt="1"/>
          </p:nvPr>
        </p:nvSpPr>
        <p:spPr bwMode="gray">
          <a:xfrm>
            <a:off x="1270264" y="3749041"/>
            <a:ext cx="10106188" cy="2100114"/>
          </a:xfrm>
          <a:prstGeom prst="rect">
            <a:avLst/>
          </a:prstGeom>
        </p:spPr>
        <p:txBody>
          <a:bodyPr anchor="ctr"/>
          <a:lstStyle>
            <a:lvl1pPr>
              <a:defRPr sz="4800" spc="0" baseline="0">
                <a:solidFill>
                  <a:srgbClr val="FF6600"/>
                </a:solidFill>
                <a:latin typeface="Roboto Medium" pitchFamily="2" charset="0"/>
                <a:ea typeface="Roboto Medium" pitchFamily="2" charset="0"/>
                <a:cs typeface="Roboto Medium" pitchFamily="2" charset="0"/>
              </a:defRPr>
            </a:lvl1pPr>
          </a:lstStyle>
          <a:p>
            <a:r>
              <a:rPr lang="en-NZ" dirty="0"/>
              <a:t>TITLE</a:t>
            </a:r>
            <a:br>
              <a:rPr lang="en-NZ" dirty="0"/>
            </a:br>
            <a:r>
              <a:rPr lang="en-NZ" dirty="0"/>
              <a:t>OF </a:t>
            </a:r>
            <a:br>
              <a:rPr lang="en-NZ" dirty="0"/>
            </a:br>
            <a:r>
              <a:rPr lang="en-NZ" dirty="0"/>
              <a:t>PRESENTATION</a:t>
            </a:r>
          </a:p>
        </p:txBody>
      </p:sp>
      <p:sp>
        <p:nvSpPr>
          <p:cNvPr id="16" name="Text Placeholder 2">
            <a:extLst>
              <a:ext uri="{FF2B5EF4-FFF2-40B4-BE49-F238E27FC236}">
                <a16:creationId xmlns:a16="http://schemas.microsoft.com/office/drawing/2014/main" id="{DD82E332-C6ED-164F-A8EB-880825F13C99}"/>
              </a:ext>
            </a:extLst>
          </p:cNvPr>
          <p:cNvSpPr>
            <a:spLocks noGrp="1"/>
          </p:cNvSpPr>
          <p:nvPr>
            <p:ph type="body" sz="quarter" idx="10" hasCustomPrompt="1"/>
          </p:nvPr>
        </p:nvSpPr>
        <p:spPr bwMode="gray">
          <a:xfrm>
            <a:off x="1255887" y="6155746"/>
            <a:ext cx="8106859" cy="489584"/>
          </a:xfrm>
          <a:prstGeom prst="rect">
            <a:avLst/>
          </a:prstGeom>
        </p:spPr>
        <p:txBody>
          <a:bodyPr anchor="ctr"/>
          <a:lstStyle>
            <a:lvl1pPr marL="0" marR="0" indent="0" algn="l" defTabSz="1097280" rtl="0" eaLnBrk="1" fontAlgn="auto" latinLnBrk="0" hangingPunct="1">
              <a:lnSpc>
                <a:spcPct val="100000"/>
              </a:lnSpc>
              <a:spcBef>
                <a:spcPts val="0"/>
              </a:spcBef>
              <a:spcAft>
                <a:spcPts val="0"/>
              </a:spcAft>
              <a:buClrTx/>
              <a:buSzTx/>
              <a:buFontTx/>
              <a:buNone/>
              <a:tabLst/>
              <a:defRPr lang="en-NZ" sz="3000" kern="1200" spc="480" baseline="0" dirty="0">
                <a:solidFill>
                  <a:srgbClr val="FF6600"/>
                </a:solidFill>
                <a:latin typeface="Roboto Medium" pitchFamily="2" charset="0"/>
                <a:ea typeface="Roboto Medium" pitchFamily="2" charset="0"/>
                <a:cs typeface="Roboto Medium" pitchFamily="2" charset="0"/>
              </a:defRPr>
            </a:lvl1pPr>
          </a:lstStyle>
          <a:p>
            <a:r>
              <a:rPr lang="en-NZ" dirty="0"/>
              <a:t>Department Name and Division</a:t>
            </a:r>
          </a:p>
        </p:txBody>
      </p:sp>
    </p:spTree>
    <p:extLst>
      <p:ext uri="{BB962C8B-B14F-4D97-AF65-F5344CB8AC3E}">
        <p14:creationId xmlns:p14="http://schemas.microsoft.com/office/powerpoint/2010/main" val="969591195"/>
      </p:ext>
    </p:extLst>
  </p:cSld>
  <p:clrMapOvr>
    <a:overrideClrMapping bg1="dk1" tx1="lt1" bg2="dk2" tx2="lt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Agenda White">
    <p:bg bwMode="gray">
      <p:bgPr>
        <a:solidFill>
          <a:schemeClr val="bg1"/>
        </a:solidFill>
        <a:effectLst/>
      </p:bgPr>
    </p:bg>
    <p:spTree>
      <p:nvGrpSpPr>
        <p:cNvPr id="1" name=""/>
        <p:cNvGrpSpPr/>
        <p:nvPr/>
      </p:nvGrpSpPr>
      <p:grpSpPr>
        <a:xfrm>
          <a:off x="0" y="0"/>
          <a:ext cx="0" cy="0"/>
          <a:chOff x="0" y="0"/>
          <a:chExt cx="0" cy="0"/>
        </a:xfrm>
      </p:grpSpPr>
      <p:sp>
        <p:nvSpPr>
          <p:cNvPr id="12" name="Rectangle 11"/>
          <p:cNvSpPr/>
          <p:nvPr userDrawn="1"/>
        </p:nvSpPr>
        <p:spPr bwMode="auto">
          <a:xfrm>
            <a:off x="0" y="0"/>
            <a:ext cx="14630400" cy="8229600"/>
          </a:xfrm>
          <a:prstGeom prst="rect">
            <a:avLst/>
          </a:prstGeom>
          <a:solidFill>
            <a:schemeClr val="bg1">
              <a:alpha val="49000"/>
            </a:schemeClr>
          </a:solidFill>
          <a:ln w="38100"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a typeface="Arial" charset="0"/>
              <a:cs typeface="Arial" charset="0"/>
            </a:endParaRPr>
          </a:p>
        </p:txBody>
      </p:sp>
      <p:sp>
        <p:nvSpPr>
          <p:cNvPr id="8" name="Title 1">
            <a:extLst>
              <a:ext uri="{FF2B5EF4-FFF2-40B4-BE49-F238E27FC236}">
                <a16:creationId xmlns:a16="http://schemas.microsoft.com/office/drawing/2014/main" id="{F1559C6D-4317-AA46-BAB3-6CD813F0D97F}"/>
              </a:ext>
            </a:extLst>
          </p:cNvPr>
          <p:cNvSpPr>
            <a:spLocks noGrp="1"/>
          </p:cNvSpPr>
          <p:nvPr>
            <p:ph type="title" hasCustomPrompt="1"/>
          </p:nvPr>
        </p:nvSpPr>
        <p:spPr bwMode="gray">
          <a:xfrm>
            <a:off x="834481" y="474943"/>
            <a:ext cx="7454312" cy="1005842"/>
          </a:xfrm>
          <a:prstGeom prst="rect">
            <a:avLst/>
          </a:prstGeom>
        </p:spPr>
        <p:txBody>
          <a:bodyPr lIns="109728" tIns="54864" rIns="109728" bIns="54864" anchor="ctr" anchorCtr="0">
            <a:noAutofit/>
          </a:bodyPr>
          <a:lstStyle>
            <a:lvl1pPr algn="l">
              <a:defRPr sz="3400" cap="all" spc="0" baseline="0">
                <a:solidFill>
                  <a:schemeClr val="tx1"/>
                </a:solidFill>
                <a:latin typeface="Roboto Medium" pitchFamily="2" charset="0"/>
                <a:ea typeface="Roboto Medium" pitchFamily="2" charset="0"/>
                <a:cs typeface="Roboto Medium" pitchFamily="2" charset="0"/>
              </a:defRPr>
            </a:lvl1pPr>
          </a:lstStyle>
          <a:p>
            <a:r>
              <a:rPr lang="en-US" dirty="0"/>
              <a:t>Agenda</a:t>
            </a:r>
          </a:p>
        </p:txBody>
      </p:sp>
      <p:sp>
        <p:nvSpPr>
          <p:cNvPr id="9" name="Rectangle 8">
            <a:extLst>
              <a:ext uri="{FF2B5EF4-FFF2-40B4-BE49-F238E27FC236}">
                <a16:creationId xmlns:a16="http://schemas.microsoft.com/office/drawing/2014/main" id="{74536675-CD15-A94E-808B-8D6F84477752}"/>
              </a:ext>
            </a:extLst>
          </p:cNvPr>
          <p:cNvSpPr/>
          <p:nvPr userDrawn="1"/>
        </p:nvSpPr>
        <p:spPr>
          <a:xfrm>
            <a:off x="618422" y="474943"/>
            <a:ext cx="102072" cy="100949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09728" tIns="54864" rIns="109728" bIns="54864" rtlCol="0" anchor="ctr"/>
          <a:lstStyle/>
          <a:p>
            <a:pPr algn="l"/>
            <a:endParaRPr lang="en-US" b="0" i="0" dirty="0">
              <a:latin typeface="Roboto Medium" pitchFamily="2" charset="0"/>
              <a:ea typeface="Roboto Medium" pitchFamily="2" charset="0"/>
            </a:endParaRPr>
          </a:p>
        </p:txBody>
      </p:sp>
      <p:sp>
        <p:nvSpPr>
          <p:cNvPr id="11" name="Text Placeholder 2">
            <a:extLst>
              <a:ext uri="{FF2B5EF4-FFF2-40B4-BE49-F238E27FC236}">
                <a16:creationId xmlns:a16="http://schemas.microsoft.com/office/drawing/2014/main" id="{75464016-775B-B140-8812-D9666C711A48}"/>
              </a:ext>
            </a:extLst>
          </p:cNvPr>
          <p:cNvSpPr>
            <a:spLocks noGrp="1"/>
          </p:cNvSpPr>
          <p:nvPr>
            <p:ph type="body" sz="quarter" idx="17"/>
          </p:nvPr>
        </p:nvSpPr>
        <p:spPr>
          <a:xfrm>
            <a:off x="834481" y="2128723"/>
            <a:ext cx="12961441" cy="5184576"/>
          </a:xfrm>
          <a:prstGeom prst="rect">
            <a:avLst/>
          </a:prstGeom>
        </p:spPr>
        <p:txBody>
          <a:bodyPr lIns="109728" tIns="54864" rIns="109728" bIns="54864"/>
          <a:lstStyle>
            <a:lvl1pPr marL="548640" indent="-548640" algn="l">
              <a:spcBef>
                <a:spcPts val="0"/>
              </a:spcBef>
              <a:spcAft>
                <a:spcPts val="1680"/>
              </a:spcAft>
              <a:buFont typeface="+mj-lt"/>
              <a:buAutoNum type="arabicPeriod"/>
              <a:defRPr sz="2900">
                <a:solidFill>
                  <a:schemeClr val="tx1"/>
                </a:solidFill>
                <a:latin typeface="Roboto Medium" pitchFamily="2" charset="0"/>
                <a:ea typeface="Roboto Medium" pitchFamily="2" charset="0"/>
                <a:cs typeface="Roboto Medium" pitchFamily="2" charset="0"/>
              </a:defRPr>
            </a:lvl1pPr>
            <a:lvl2pPr marL="840106" indent="-548640" algn="l">
              <a:spcBef>
                <a:spcPts val="0"/>
              </a:spcBef>
              <a:spcAft>
                <a:spcPts val="1680"/>
              </a:spcAft>
              <a:buFont typeface="+mj-lt"/>
              <a:buAutoNum type="arabicPeriod"/>
              <a:tabLst/>
              <a:defRPr sz="2900">
                <a:solidFill>
                  <a:schemeClr val="tx1"/>
                </a:solidFill>
                <a:latin typeface="Roboto Medium" pitchFamily="2" charset="0"/>
                <a:ea typeface="Roboto Medium" pitchFamily="2" charset="0"/>
                <a:cs typeface="Roboto Medium" pitchFamily="2" charset="0"/>
              </a:defRPr>
            </a:lvl2pPr>
            <a:lvl3pPr marL="712470" indent="0">
              <a:spcBef>
                <a:spcPts val="0"/>
              </a:spcBef>
              <a:spcAft>
                <a:spcPts val="1680"/>
              </a:spcAft>
              <a:buNone/>
              <a:tabLst/>
              <a:defRPr sz="2400">
                <a:solidFill>
                  <a:schemeClr val="bg1"/>
                </a:solidFill>
              </a:defRPr>
            </a:lvl3pPr>
            <a:lvl4pPr marL="1068706" indent="0">
              <a:spcBef>
                <a:spcPts val="0"/>
              </a:spcBef>
              <a:spcAft>
                <a:spcPts val="1680"/>
              </a:spcAft>
              <a:buNone/>
              <a:tabLst/>
              <a:defRPr sz="2200">
                <a:solidFill>
                  <a:schemeClr val="bg1"/>
                </a:solidFill>
              </a:defRPr>
            </a:lvl4pPr>
            <a:lvl5pPr marL="1312544" indent="0">
              <a:spcBef>
                <a:spcPts val="0"/>
              </a:spcBef>
              <a:spcAft>
                <a:spcPts val="1680"/>
              </a:spcAft>
              <a:buNone/>
              <a:tabLst/>
              <a:defRPr sz="2200">
                <a:solidFill>
                  <a:schemeClr val="bg1"/>
                </a:solidFill>
              </a:defRPr>
            </a:lvl5pPr>
          </a:lstStyle>
          <a:p>
            <a:pPr lvl="0"/>
            <a:r>
              <a:rPr lang="en-US" dirty="0"/>
              <a:t>Edit Master text styles</a:t>
            </a:r>
          </a:p>
          <a:p>
            <a:pPr lvl="1"/>
            <a:endParaRPr lang="en-US" dirty="0"/>
          </a:p>
        </p:txBody>
      </p:sp>
      <p:pic>
        <p:nvPicPr>
          <p:cNvPr id="13" name="Picture 2" descr="C:\Users\Admin\Downloads\Logo-01.png"/>
          <p:cNvPicPr>
            <a:picLocks noChangeAspect="1" noChangeArrowheads="1"/>
          </p:cNvPicPr>
          <p:nvPr userDrawn="1"/>
        </p:nvPicPr>
        <p:blipFill>
          <a:blip r:embed="rId2"/>
          <a:srcRect r="72727"/>
          <a:stretch>
            <a:fillRect/>
          </a:stretch>
        </p:blipFill>
        <p:spPr bwMode="auto">
          <a:xfrm>
            <a:off x="457200" y="6452698"/>
            <a:ext cx="971550" cy="1776902"/>
          </a:xfrm>
          <a:prstGeom prst="rect">
            <a:avLst/>
          </a:prstGeom>
          <a:noFill/>
        </p:spPr>
      </p:pic>
    </p:spTree>
    <p:extLst>
      <p:ext uri="{BB962C8B-B14F-4D97-AF65-F5344CB8AC3E}">
        <p14:creationId xmlns:p14="http://schemas.microsoft.com/office/powerpoint/2010/main" val="6536348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Agenda White">
    <p:bg bwMode="gray">
      <p:bgPr>
        <a:solidFill>
          <a:schemeClr val="bg1"/>
        </a:solidFill>
        <a:effectLst/>
      </p:bgPr>
    </p:bg>
    <p:spTree>
      <p:nvGrpSpPr>
        <p:cNvPr id="1" name=""/>
        <p:cNvGrpSpPr/>
        <p:nvPr/>
      </p:nvGrpSpPr>
      <p:grpSpPr>
        <a:xfrm>
          <a:off x="0" y="0"/>
          <a:ext cx="0" cy="0"/>
          <a:chOff x="0" y="0"/>
          <a:chExt cx="0" cy="0"/>
        </a:xfrm>
      </p:grpSpPr>
      <p:sp>
        <p:nvSpPr>
          <p:cNvPr id="12" name="Rectangle 11"/>
          <p:cNvSpPr/>
          <p:nvPr userDrawn="1"/>
        </p:nvSpPr>
        <p:spPr bwMode="auto">
          <a:xfrm>
            <a:off x="0" y="0"/>
            <a:ext cx="14630400" cy="8229600"/>
          </a:xfrm>
          <a:prstGeom prst="rect">
            <a:avLst/>
          </a:prstGeom>
          <a:solidFill>
            <a:schemeClr val="bg1">
              <a:alpha val="49000"/>
            </a:schemeClr>
          </a:solidFill>
          <a:ln w="38100"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a typeface="Arial" charset="0"/>
              <a:cs typeface="Arial" charset="0"/>
            </a:endParaRPr>
          </a:p>
        </p:txBody>
      </p:sp>
      <p:sp>
        <p:nvSpPr>
          <p:cNvPr id="8" name="Title 1">
            <a:extLst>
              <a:ext uri="{FF2B5EF4-FFF2-40B4-BE49-F238E27FC236}">
                <a16:creationId xmlns:a16="http://schemas.microsoft.com/office/drawing/2014/main" id="{F1559C6D-4317-AA46-BAB3-6CD813F0D97F}"/>
              </a:ext>
            </a:extLst>
          </p:cNvPr>
          <p:cNvSpPr>
            <a:spLocks noGrp="1"/>
          </p:cNvSpPr>
          <p:nvPr>
            <p:ph type="title" hasCustomPrompt="1"/>
          </p:nvPr>
        </p:nvSpPr>
        <p:spPr bwMode="gray">
          <a:xfrm>
            <a:off x="834481" y="474943"/>
            <a:ext cx="7454312" cy="1005842"/>
          </a:xfrm>
          <a:prstGeom prst="rect">
            <a:avLst/>
          </a:prstGeom>
        </p:spPr>
        <p:txBody>
          <a:bodyPr lIns="109728" tIns="54864" rIns="109728" bIns="54864" anchor="ctr" anchorCtr="0">
            <a:noAutofit/>
          </a:bodyPr>
          <a:lstStyle>
            <a:lvl1pPr algn="l">
              <a:defRPr sz="3400" cap="all" spc="0" baseline="0">
                <a:solidFill>
                  <a:schemeClr val="tx1"/>
                </a:solidFill>
                <a:latin typeface="Roboto Medium" pitchFamily="2" charset="0"/>
                <a:ea typeface="Roboto Medium" pitchFamily="2" charset="0"/>
                <a:cs typeface="Roboto Medium" pitchFamily="2" charset="0"/>
              </a:defRPr>
            </a:lvl1pPr>
          </a:lstStyle>
          <a:p>
            <a:r>
              <a:rPr lang="en-US" dirty="0"/>
              <a:t>Agenda</a:t>
            </a:r>
          </a:p>
        </p:txBody>
      </p:sp>
      <p:sp>
        <p:nvSpPr>
          <p:cNvPr id="9" name="Rectangle 8">
            <a:extLst>
              <a:ext uri="{FF2B5EF4-FFF2-40B4-BE49-F238E27FC236}">
                <a16:creationId xmlns:a16="http://schemas.microsoft.com/office/drawing/2014/main" id="{74536675-CD15-A94E-808B-8D6F84477752}"/>
              </a:ext>
            </a:extLst>
          </p:cNvPr>
          <p:cNvSpPr/>
          <p:nvPr userDrawn="1"/>
        </p:nvSpPr>
        <p:spPr>
          <a:xfrm>
            <a:off x="618422" y="474943"/>
            <a:ext cx="102072" cy="100949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09728" tIns="54864" rIns="109728" bIns="54864" rtlCol="0" anchor="ctr"/>
          <a:lstStyle/>
          <a:p>
            <a:pPr algn="l"/>
            <a:endParaRPr lang="en-US" b="0" i="0" dirty="0">
              <a:latin typeface="Roboto Medium" pitchFamily="2" charset="0"/>
              <a:ea typeface="Roboto Medium" pitchFamily="2" charset="0"/>
            </a:endParaRPr>
          </a:p>
        </p:txBody>
      </p:sp>
      <p:sp>
        <p:nvSpPr>
          <p:cNvPr id="11" name="Text Placeholder 2">
            <a:extLst>
              <a:ext uri="{FF2B5EF4-FFF2-40B4-BE49-F238E27FC236}">
                <a16:creationId xmlns:a16="http://schemas.microsoft.com/office/drawing/2014/main" id="{75464016-775B-B140-8812-D9666C711A48}"/>
              </a:ext>
            </a:extLst>
          </p:cNvPr>
          <p:cNvSpPr>
            <a:spLocks noGrp="1"/>
          </p:cNvSpPr>
          <p:nvPr>
            <p:ph type="body" sz="quarter" idx="17"/>
          </p:nvPr>
        </p:nvSpPr>
        <p:spPr>
          <a:xfrm>
            <a:off x="834481" y="2128723"/>
            <a:ext cx="12961441" cy="5184576"/>
          </a:xfrm>
          <a:prstGeom prst="rect">
            <a:avLst/>
          </a:prstGeom>
        </p:spPr>
        <p:txBody>
          <a:bodyPr lIns="109728" tIns="54864" rIns="109728" bIns="54864"/>
          <a:lstStyle>
            <a:lvl1pPr marL="548640" indent="-548640" algn="l">
              <a:spcBef>
                <a:spcPts val="0"/>
              </a:spcBef>
              <a:spcAft>
                <a:spcPts val="1680"/>
              </a:spcAft>
              <a:buFont typeface="+mj-lt"/>
              <a:buAutoNum type="arabicPeriod"/>
              <a:defRPr sz="2900">
                <a:solidFill>
                  <a:schemeClr val="tx1"/>
                </a:solidFill>
                <a:latin typeface="Roboto Medium" pitchFamily="2" charset="0"/>
                <a:ea typeface="Roboto Medium" pitchFamily="2" charset="0"/>
                <a:cs typeface="Roboto Medium" pitchFamily="2" charset="0"/>
              </a:defRPr>
            </a:lvl1pPr>
            <a:lvl2pPr marL="840106" indent="-548640" algn="l">
              <a:spcBef>
                <a:spcPts val="0"/>
              </a:spcBef>
              <a:spcAft>
                <a:spcPts val="1680"/>
              </a:spcAft>
              <a:buFont typeface="+mj-lt"/>
              <a:buAutoNum type="arabicPeriod"/>
              <a:tabLst/>
              <a:defRPr sz="2900">
                <a:solidFill>
                  <a:schemeClr val="tx1"/>
                </a:solidFill>
                <a:latin typeface="Roboto Medium" pitchFamily="2" charset="0"/>
                <a:ea typeface="Roboto Medium" pitchFamily="2" charset="0"/>
                <a:cs typeface="Roboto Medium" pitchFamily="2" charset="0"/>
              </a:defRPr>
            </a:lvl2pPr>
            <a:lvl3pPr marL="712470" indent="0">
              <a:spcBef>
                <a:spcPts val="0"/>
              </a:spcBef>
              <a:spcAft>
                <a:spcPts val="1680"/>
              </a:spcAft>
              <a:buNone/>
              <a:tabLst/>
              <a:defRPr sz="2400">
                <a:solidFill>
                  <a:schemeClr val="bg1"/>
                </a:solidFill>
              </a:defRPr>
            </a:lvl3pPr>
            <a:lvl4pPr marL="1068706" indent="0">
              <a:spcBef>
                <a:spcPts val="0"/>
              </a:spcBef>
              <a:spcAft>
                <a:spcPts val="1680"/>
              </a:spcAft>
              <a:buNone/>
              <a:tabLst/>
              <a:defRPr sz="2200">
                <a:solidFill>
                  <a:schemeClr val="bg1"/>
                </a:solidFill>
              </a:defRPr>
            </a:lvl4pPr>
            <a:lvl5pPr marL="1312544" indent="0">
              <a:spcBef>
                <a:spcPts val="0"/>
              </a:spcBef>
              <a:spcAft>
                <a:spcPts val="1680"/>
              </a:spcAft>
              <a:buNone/>
              <a:tabLst/>
              <a:defRPr sz="2200">
                <a:solidFill>
                  <a:schemeClr val="bg1"/>
                </a:solidFill>
              </a:defRPr>
            </a:lvl5pPr>
          </a:lstStyle>
          <a:p>
            <a:pPr lvl="0"/>
            <a:r>
              <a:rPr lang="en-US" dirty="0"/>
              <a:t>Edit Master text styles</a:t>
            </a:r>
          </a:p>
          <a:p>
            <a:pPr lvl="1"/>
            <a:endParaRPr lang="en-US" dirty="0"/>
          </a:p>
        </p:txBody>
      </p:sp>
      <p:pic>
        <p:nvPicPr>
          <p:cNvPr id="13" name="Picture 2" descr="C:\Users\Admin\Downloads\Logo-01.png"/>
          <p:cNvPicPr>
            <a:picLocks noChangeAspect="1" noChangeArrowheads="1"/>
          </p:cNvPicPr>
          <p:nvPr userDrawn="1"/>
        </p:nvPicPr>
        <p:blipFill>
          <a:blip r:embed="rId2"/>
          <a:srcRect r="72727"/>
          <a:stretch>
            <a:fillRect/>
          </a:stretch>
        </p:blipFill>
        <p:spPr bwMode="auto">
          <a:xfrm>
            <a:off x="457200" y="6452698"/>
            <a:ext cx="971550" cy="1776902"/>
          </a:xfrm>
          <a:prstGeom prst="rect">
            <a:avLst/>
          </a:prstGeom>
          <a:noFill/>
        </p:spPr>
      </p:pic>
    </p:spTree>
    <p:extLst>
      <p:ext uri="{BB962C8B-B14F-4D97-AF65-F5344CB8AC3E}">
        <p14:creationId xmlns:p14="http://schemas.microsoft.com/office/powerpoint/2010/main" val="17921413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6.xml"/><Relationship Id="rId3" Type="http://schemas.openxmlformats.org/officeDocument/2006/relationships/slideLayout" Target="../slideLayouts/slideLayout11.xml"/><Relationship Id="rId7" Type="http://schemas.openxmlformats.org/officeDocument/2006/relationships/slideLayout" Target="../slideLayouts/slideLayout15.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5" Type="http://schemas.openxmlformats.org/officeDocument/2006/relationships/slideLayout" Target="../slideLayouts/slideLayout13.xml"/><Relationship Id="rId4" Type="http://schemas.openxmlformats.org/officeDocument/2006/relationships/slideLayout" Target="../slideLayouts/slideLayout12.xml"/><Relationship Id="rId9"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slideLayout" Target="../slideLayouts/slideLayout18.xml"/><Relationship Id="rId1" Type="http://schemas.openxmlformats.org/officeDocument/2006/relationships/slideLayout" Target="../slideLayouts/slideLayout17.xml"/><Relationship Id="rId5" Type="http://schemas.openxmlformats.org/officeDocument/2006/relationships/theme" Target="../theme/theme3.xml"/><Relationship Id="rId4" Type="http://schemas.openxmlformats.org/officeDocument/2006/relationships/slideLayout" Target="../slideLayouts/slideLayout20.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slideLayout" Target="../slideLayouts/slideLayout33.xml"/><Relationship Id="rId3" Type="http://schemas.openxmlformats.org/officeDocument/2006/relationships/slideLayout" Target="../slideLayouts/slideLayout23.xml"/><Relationship Id="rId7" Type="http://schemas.openxmlformats.org/officeDocument/2006/relationships/slideLayout" Target="../slideLayouts/slideLayout27.xml"/><Relationship Id="rId12" Type="http://schemas.openxmlformats.org/officeDocument/2006/relationships/slideLayout" Target="../slideLayouts/slideLayout32.xml"/><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5" Type="http://schemas.openxmlformats.org/officeDocument/2006/relationships/slideLayout" Target="../slideLayouts/slideLayout25.xml"/><Relationship Id="rId10" Type="http://schemas.openxmlformats.org/officeDocument/2006/relationships/slideLayout" Target="../slideLayouts/slideLayout30.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36.xml"/><Relationship Id="rId2" Type="http://schemas.openxmlformats.org/officeDocument/2006/relationships/slideLayout" Target="../slideLayouts/slideLayout35.xml"/><Relationship Id="rId1" Type="http://schemas.openxmlformats.org/officeDocument/2006/relationships/slideLayout" Target="../slideLayouts/slideLayout34.xml"/><Relationship Id="rId5" Type="http://schemas.openxmlformats.org/officeDocument/2006/relationships/theme" Target="../theme/theme5.xml"/><Relationship Id="rId4" Type="http://schemas.openxmlformats.org/officeDocument/2006/relationships/slideLayout" Target="../slideLayouts/slideLayout3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78" r:id="rId1"/>
    <p:sldLayoutId id="2147483750" r:id="rId2"/>
    <p:sldLayoutId id="2147483668" r:id="rId3"/>
    <p:sldLayoutId id="2147483669" r:id="rId4"/>
    <p:sldLayoutId id="2147483679" r:id="rId5"/>
    <p:sldLayoutId id="2147483759" r:id="rId6"/>
    <p:sldLayoutId id="2147483760" r:id="rId7"/>
    <p:sldLayoutId id="2147483761" r:id="rId8"/>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92" r:id="rId1"/>
    <p:sldLayoutId id="2147483693" r:id="rId2"/>
    <p:sldLayoutId id="2147483694" r:id="rId3"/>
    <p:sldLayoutId id="2147483695" r:id="rId4"/>
    <p:sldLayoutId id="2147483754" r:id="rId5"/>
    <p:sldLayoutId id="2147483755" r:id="rId6"/>
    <p:sldLayoutId id="2147483756" r:id="rId7"/>
    <p:sldLayoutId id="2147483762" r:id="rId8"/>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724" r:id="rId1"/>
    <p:sldLayoutId id="2147483725" r:id="rId2"/>
    <p:sldLayoutId id="2147483726" r:id="rId3"/>
    <p:sldLayoutId id="2147483727" r:id="rId4"/>
    <p:sldLayoutId id="2147483728" r:id="rId5"/>
    <p:sldLayoutId id="2147483729" r:id="rId6"/>
    <p:sldLayoutId id="2147483730" r:id="rId7"/>
    <p:sldLayoutId id="2147483731" r:id="rId8"/>
    <p:sldLayoutId id="2147483732" r:id="rId9"/>
    <p:sldLayoutId id="2147483733" r:id="rId10"/>
    <p:sldLayoutId id="2147483752" r:id="rId11"/>
    <p:sldLayoutId id="2147483757" r:id="rId12"/>
    <p:sldLayoutId id="2147483758" r:id="rId1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746" r:id="rId1"/>
    <p:sldLayoutId id="2147483747" r:id="rId2"/>
    <p:sldLayoutId id="2147483749" r:id="rId3"/>
    <p:sldLayoutId id="2147483748" r:id="rId4"/>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3.xml"/><Relationship Id="rId5" Type="http://schemas.openxmlformats.org/officeDocument/2006/relationships/image" Target="../media/image20.pn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1.xml"/><Relationship Id="rId4" Type="http://schemas.openxmlformats.org/officeDocument/2006/relationships/image" Target="../media/image2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1.xml"/><Relationship Id="rId4" Type="http://schemas.openxmlformats.org/officeDocument/2006/relationships/image" Target="../media/image33.png"/></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9.xml"/><Relationship Id="rId4" Type="http://schemas.openxmlformats.org/officeDocument/2006/relationships/image" Target="../media/image3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9.xml"/><Relationship Id="rId5" Type="http://schemas.openxmlformats.org/officeDocument/2006/relationships/image" Target="../media/image40.png"/><Relationship Id="rId4" Type="http://schemas.openxmlformats.org/officeDocument/2006/relationships/image" Target="../media/image39.png"/></Relationships>
</file>

<file path=ppt/slides/_rels/slide3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2" Type="http://schemas.openxmlformats.org/officeDocument/2006/relationships/image" Target="../media/image46.emf"/><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3.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7.xml.rels><?xml version="1.0" encoding="UTF-8" standalone="yes"?>
<Relationships xmlns="http://schemas.openxmlformats.org/package/2006/relationships"><Relationship Id="rId2" Type="http://schemas.openxmlformats.org/officeDocument/2006/relationships/image" Target="../media/image49.emf"/><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2" Type="http://schemas.openxmlformats.org/officeDocument/2006/relationships/image" Target="../media/image50.emf"/><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2" Type="http://schemas.openxmlformats.org/officeDocument/2006/relationships/image" Target="../media/image51.emf"/><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2" Type="http://schemas.openxmlformats.org/officeDocument/2006/relationships/image" Target="../media/image53.emf"/><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2" Type="http://schemas.openxmlformats.org/officeDocument/2006/relationships/image" Target="../media/image54.emf"/><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2" Type="http://schemas.openxmlformats.org/officeDocument/2006/relationships/image" Target="../media/image55.emf"/><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6.png"/><Relationship Id="rId1" Type="http://schemas.openxmlformats.org/officeDocument/2006/relationships/slideLayout" Target="../slideLayouts/slideLayout16.xml"/></Relationships>
</file>

<file path=ppt/slides/_rels/slide70.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image" Target="../media/image56.emf"/><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24812F-D8A7-86FC-3BB0-AD6DE6269113}"/>
              </a:ext>
            </a:extLst>
          </p:cNvPr>
          <p:cNvSpPr>
            <a:spLocks noGrp="1"/>
          </p:cNvSpPr>
          <p:nvPr>
            <p:ph type="title"/>
          </p:nvPr>
        </p:nvSpPr>
        <p:spPr>
          <a:xfrm>
            <a:off x="457201" y="3749041"/>
            <a:ext cx="13624559" cy="1737360"/>
          </a:xfrm>
        </p:spPr>
        <p:txBody>
          <a:bodyPr/>
          <a:lstStyle/>
          <a:p>
            <a:br>
              <a:rPr lang="en-US" sz="4320" dirty="0"/>
            </a:br>
            <a:br>
              <a:rPr lang="en-US" sz="4320" dirty="0"/>
            </a:br>
            <a:br>
              <a:rPr lang="en-US" sz="4320" dirty="0"/>
            </a:br>
            <a:br>
              <a:rPr lang="en-US" sz="4320" dirty="0"/>
            </a:br>
            <a:r>
              <a:rPr lang="en-US" sz="4320" dirty="0"/>
              <a:t>WEB APPLICATION DEVELOPMENT FRAMEWORK : </a:t>
            </a:r>
            <a:r>
              <a:rPr lang="en-US" sz="4400" dirty="0"/>
              <a:t>M23DE0204</a:t>
            </a:r>
            <a:r>
              <a:rPr lang="en-IN" sz="4320" dirty="0">
                <a:solidFill>
                  <a:schemeClr val="accent5">
                    <a:lumMod val="90000"/>
                  </a:schemeClr>
                </a:solidFill>
              </a:rPr>
              <a:t>                </a:t>
            </a:r>
            <a:br>
              <a:rPr lang="en-IN" sz="5760" dirty="0">
                <a:solidFill>
                  <a:schemeClr val="accent5">
                    <a:lumMod val="90000"/>
                  </a:schemeClr>
                </a:solidFill>
              </a:rPr>
            </a:br>
            <a:r>
              <a:rPr lang="en-IN" sz="4320" dirty="0">
                <a:solidFill>
                  <a:schemeClr val="accent2"/>
                </a:solidFill>
              </a:rPr>
              <a:t>MCA Sem II </a:t>
            </a:r>
            <a:r>
              <a:rPr lang="en-IN" sz="3360" dirty="0">
                <a:solidFill>
                  <a:schemeClr val="accent2"/>
                </a:solidFill>
              </a:rPr>
              <a:t>Academic Year : 2024 - 2025  Even Semester</a:t>
            </a:r>
            <a:br>
              <a:rPr lang="en-IN" dirty="0">
                <a:solidFill>
                  <a:srgbClr val="E7E6E6">
                    <a:lumMod val="10000"/>
                  </a:srgbClr>
                </a:solidFill>
              </a:rPr>
            </a:br>
            <a:br>
              <a:rPr lang="en-IN" dirty="0">
                <a:solidFill>
                  <a:srgbClr val="E7E6E6">
                    <a:lumMod val="10000"/>
                  </a:srgbClr>
                </a:solidFill>
              </a:rPr>
            </a:br>
            <a:r>
              <a:rPr lang="en-US" sz="3360" b="1" dirty="0"/>
              <a:t>School of Computer Science and Applications</a:t>
            </a:r>
            <a:br>
              <a:rPr lang="en-US" b="1" dirty="0"/>
            </a:br>
            <a:r>
              <a:rPr lang="en-US" sz="3360" b="1" dirty="0" err="1"/>
              <a:t>Dr.N.Radha</a:t>
            </a:r>
            <a:r>
              <a:rPr lang="en-US" sz="3360" b="1" dirty="0"/>
              <a:t>, Professor</a:t>
            </a:r>
            <a:br>
              <a:rPr lang="en-US" sz="3360" dirty="0"/>
            </a:br>
            <a:endParaRPr lang="en-US" sz="336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714564" y="448985"/>
            <a:ext cx="11497180" cy="529111"/>
          </a:xfrm>
        </p:spPr>
        <p:txBody>
          <a:bodyPr/>
          <a:lstStyle/>
          <a:p>
            <a:pPr eaLnBrk="1" hangingPunct="1"/>
            <a:r>
              <a:rPr lang="en-US" b="1" dirty="0">
                <a:solidFill>
                  <a:schemeClr val="tx1"/>
                </a:solidFill>
              </a:rPr>
              <a:t>alert()</a:t>
            </a:r>
            <a:r>
              <a:rPr lang="en-US" dirty="0">
                <a:solidFill>
                  <a:schemeClr val="tx1"/>
                </a:solidFill>
              </a:rPr>
              <a:t>, </a:t>
            </a:r>
            <a:r>
              <a:rPr lang="en-US" b="1" dirty="0">
                <a:solidFill>
                  <a:schemeClr val="tx1"/>
                </a:solidFill>
              </a:rPr>
              <a:t>confirm()</a:t>
            </a:r>
            <a:r>
              <a:rPr lang="en-US" dirty="0">
                <a:solidFill>
                  <a:schemeClr val="tx1"/>
                </a:solidFill>
              </a:rPr>
              <a:t>, and </a:t>
            </a:r>
            <a:r>
              <a:rPr lang="en-US" b="1" dirty="0">
                <a:solidFill>
                  <a:schemeClr val="tx1"/>
                </a:solidFill>
              </a:rPr>
              <a:t>prompt()</a:t>
            </a:r>
          </a:p>
        </p:txBody>
      </p:sp>
      <p:pic>
        <p:nvPicPr>
          <p:cNvPr id="717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18320" y="2286000"/>
            <a:ext cx="3168016" cy="19145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4561" y="5943600"/>
            <a:ext cx="3219450" cy="19450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3"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40880" y="4480560"/>
            <a:ext cx="5577840" cy="1440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4"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66560" y="6217920"/>
            <a:ext cx="5577840" cy="1440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75" name="Text Box 7"/>
          <p:cNvSpPr txBox="1">
            <a:spLocks noChangeArrowheads="1"/>
          </p:cNvSpPr>
          <p:nvPr/>
        </p:nvSpPr>
        <p:spPr bwMode="auto">
          <a:xfrm>
            <a:off x="1482552" y="1127135"/>
            <a:ext cx="7112808" cy="3216265"/>
          </a:xfrm>
          <a:prstGeom prst="rect">
            <a:avLst/>
          </a:prstGeom>
          <a:solidFill>
            <a:srgbClr val="FFFFFF"/>
          </a:solidFill>
          <a:ln w="9525">
            <a:solidFill>
              <a:schemeClr val="tx1"/>
            </a:solidFill>
            <a:miter lim="800000"/>
            <a:headEnd/>
            <a:tailEnd/>
          </a:ln>
        </p:spPr>
        <p:txBody>
          <a:bodyPr wrap="square">
            <a:spAutoFit/>
          </a:bodyPr>
          <a:lstStyle>
            <a:lvl1pPr>
              <a:defRPr b="1">
                <a:solidFill>
                  <a:schemeClr val="tx1"/>
                </a:solidFill>
                <a:latin typeface="Arial" panose="020B0604020202020204" pitchFamily="34" charset="0"/>
                <a:ea typeface="新細明體" panose="02020500000000000000" pitchFamily="18" charset="-120"/>
              </a:defRPr>
            </a:lvl1pPr>
            <a:lvl2pPr marL="742950" indent="-285750">
              <a:defRPr b="1">
                <a:solidFill>
                  <a:schemeClr val="tx1"/>
                </a:solidFill>
                <a:latin typeface="Arial" panose="020B0604020202020204" pitchFamily="34" charset="0"/>
                <a:ea typeface="新細明體" panose="02020500000000000000" pitchFamily="18" charset="-120"/>
              </a:defRPr>
            </a:lvl2pPr>
            <a:lvl3pPr marL="1143000" indent="-228600">
              <a:defRPr b="1">
                <a:solidFill>
                  <a:schemeClr val="tx1"/>
                </a:solidFill>
                <a:latin typeface="Arial" panose="020B0604020202020204" pitchFamily="34" charset="0"/>
                <a:ea typeface="新細明體" panose="02020500000000000000" pitchFamily="18" charset="-120"/>
              </a:defRPr>
            </a:lvl3pPr>
            <a:lvl4pPr marL="1600200" indent="-228600">
              <a:defRPr b="1">
                <a:solidFill>
                  <a:schemeClr val="tx1"/>
                </a:solidFill>
                <a:latin typeface="Arial" panose="020B0604020202020204" pitchFamily="34" charset="0"/>
                <a:ea typeface="新細明體" panose="02020500000000000000" pitchFamily="18" charset="-120"/>
              </a:defRPr>
            </a:lvl4pPr>
            <a:lvl5pPr marL="2057400" indent="-228600">
              <a:defRPr b="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新細明體" panose="02020500000000000000" pitchFamily="18" charset="-120"/>
              </a:defRPr>
            </a:lvl9pPr>
          </a:lstStyle>
          <a:p>
            <a:pPr eaLnBrk="1" hangingPunct="1">
              <a:spcBef>
                <a:spcPct val="20000"/>
              </a:spcBef>
              <a:buClr>
                <a:schemeClr val="hlink"/>
              </a:buClr>
              <a:buSzPct val="70000"/>
              <a:buFont typeface="Wingdings" panose="05000000000000000000" pitchFamily="2" charset="2"/>
              <a:buNone/>
            </a:pPr>
            <a:r>
              <a:rPr kumimoji="1" lang="en-US" sz="2900" dirty="0">
                <a:latin typeface="Roboto Medium" panose="02000000000000000000" pitchFamily="2" charset="0"/>
                <a:ea typeface="Roboto Medium" panose="02000000000000000000" pitchFamily="2" charset="0"/>
              </a:rPr>
              <a:t>&lt;script </a:t>
            </a:r>
            <a:r>
              <a:rPr lang="en-US" sz="2900" dirty="0">
                <a:latin typeface="Roboto Medium" panose="02000000000000000000" pitchFamily="2" charset="0"/>
                <a:ea typeface="Roboto Medium" panose="02000000000000000000" pitchFamily="2" charset="0"/>
              </a:rPr>
              <a:t>type="text/</a:t>
            </a:r>
            <a:r>
              <a:rPr lang="en-US" sz="2900" dirty="0" err="1">
                <a:latin typeface="Roboto Medium" panose="02000000000000000000" pitchFamily="2" charset="0"/>
                <a:ea typeface="Roboto Medium" panose="02000000000000000000" pitchFamily="2" charset="0"/>
              </a:rPr>
              <a:t>javascript</a:t>
            </a:r>
            <a:r>
              <a:rPr lang="en-US" sz="2900" dirty="0">
                <a:latin typeface="Roboto Medium" panose="02000000000000000000" pitchFamily="2" charset="0"/>
                <a:ea typeface="Roboto Medium" panose="02000000000000000000" pitchFamily="2" charset="0"/>
              </a:rPr>
              <a:t>"</a:t>
            </a:r>
            <a:r>
              <a:rPr kumimoji="1" lang="en-US" sz="2900" dirty="0">
                <a:latin typeface="Roboto Medium" panose="02000000000000000000" pitchFamily="2" charset="0"/>
                <a:ea typeface="Roboto Medium" panose="02000000000000000000" pitchFamily="2" charset="0"/>
              </a:rPr>
              <a:t>&gt;</a:t>
            </a:r>
          </a:p>
          <a:p>
            <a:pPr eaLnBrk="1" hangingPunct="1">
              <a:spcBef>
                <a:spcPct val="20000"/>
              </a:spcBef>
              <a:buClr>
                <a:schemeClr val="hlink"/>
              </a:buClr>
              <a:buSzPct val="70000"/>
              <a:buFont typeface="Wingdings" panose="05000000000000000000" pitchFamily="2" charset="2"/>
              <a:buNone/>
            </a:pPr>
            <a:r>
              <a:rPr kumimoji="1" lang="en-US" sz="2900" dirty="0">
                <a:solidFill>
                  <a:srgbClr val="0000FF"/>
                </a:solidFill>
                <a:latin typeface="Roboto Medium" panose="02000000000000000000" pitchFamily="2" charset="0"/>
                <a:ea typeface="Roboto Medium" panose="02000000000000000000" pitchFamily="2" charset="0"/>
              </a:rPr>
              <a:t>alert("This is an Alert method");</a:t>
            </a:r>
          </a:p>
          <a:p>
            <a:pPr eaLnBrk="1" hangingPunct="1">
              <a:spcBef>
                <a:spcPct val="20000"/>
              </a:spcBef>
              <a:buClr>
                <a:schemeClr val="hlink"/>
              </a:buClr>
              <a:buSzPct val="70000"/>
              <a:buFont typeface="Wingdings" panose="05000000000000000000" pitchFamily="2" charset="2"/>
              <a:buNone/>
            </a:pPr>
            <a:r>
              <a:rPr kumimoji="1" lang="en-US" sz="2900" dirty="0">
                <a:solidFill>
                  <a:srgbClr val="009900"/>
                </a:solidFill>
                <a:latin typeface="Roboto Medium" panose="02000000000000000000" pitchFamily="2" charset="0"/>
                <a:ea typeface="Roboto Medium" panose="02000000000000000000" pitchFamily="2" charset="0"/>
              </a:rPr>
              <a:t>confirm("Are you OK?");</a:t>
            </a:r>
          </a:p>
          <a:p>
            <a:pPr eaLnBrk="1" hangingPunct="1">
              <a:spcBef>
                <a:spcPct val="20000"/>
              </a:spcBef>
              <a:buClr>
                <a:schemeClr val="hlink"/>
              </a:buClr>
              <a:buSzPct val="70000"/>
              <a:buFont typeface="Wingdings" panose="05000000000000000000" pitchFamily="2" charset="2"/>
              <a:buNone/>
            </a:pPr>
            <a:r>
              <a:rPr kumimoji="1" lang="en-US" sz="2900" dirty="0">
                <a:solidFill>
                  <a:srgbClr val="FF3300"/>
                </a:solidFill>
                <a:latin typeface="Roboto Medium" panose="02000000000000000000" pitchFamily="2" charset="0"/>
                <a:ea typeface="Roboto Medium" panose="02000000000000000000" pitchFamily="2" charset="0"/>
              </a:rPr>
              <a:t>prompt("What is your name?");</a:t>
            </a:r>
          </a:p>
          <a:p>
            <a:pPr eaLnBrk="1" hangingPunct="1">
              <a:spcBef>
                <a:spcPct val="20000"/>
              </a:spcBef>
              <a:buClr>
                <a:schemeClr val="hlink"/>
              </a:buClr>
              <a:buSzPct val="70000"/>
              <a:buFont typeface="Wingdings" panose="05000000000000000000" pitchFamily="2" charset="2"/>
              <a:buNone/>
            </a:pPr>
            <a:r>
              <a:rPr kumimoji="1" lang="en-US" sz="2900" dirty="0">
                <a:solidFill>
                  <a:srgbClr val="FF3300"/>
                </a:solidFill>
                <a:latin typeface="Roboto Medium" panose="02000000000000000000" pitchFamily="2" charset="0"/>
                <a:ea typeface="Roboto Medium" panose="02000000000000000000" pitchFamily="2" charset="0"/>
              </a:rPr>
              <a:t>prompt("How old are you?","20");</a:t>
            </a:r>
          </a:p>
          <a:p>
            <a:pPr eaLnBrk="1" hangingPunct="1">
              <a:spcBef>
                <a:spcPct val="20000"/>
              </a:spcBef>
              <a:buClr>
                <a:schemeClr val="hlink"/>
              </a:buClr>
              <a:buSzPct val="70000"/>
              <a:buFont typeface="Wingdings" panose="05000000000000000000" pitchFamily="2" charset="2"/>
              <a:buNone/>
            </a:pPr>
            <a:r>
              <a:rPr kumimoji="1" lang="en-US" sz="2900" dirty="0">
                <a:latin typeface="Roboto Medium" panose="02000000000000000000" pitchFamily="2" charset="0"/>
                <a:ea typeface="Roboto Medium" panose="02000000000000000000" pitchFamily="2" charset="0"/>
              </a:rPr>
              <a:t>&lt;/script&gt;</a:t>
            </a:r>
          </a:p>
        </p:txBody>
      </p:sp>
      <p:sp>
        <p:nvSpPr>
          <p:cNvPr id="7176" name="Line 8"/>
          <p:cNvSpPr>
            <a:spLocks noChangeShapeType="1"/>
          </p:cNvSpPr>
          <p:nvPr/>
        </p:nvSpPr>
        <p:spPr bwMode="auto">
          <a:xfrm flipH="1" flipV="1">
            <a:off x="7467600" y="2057400"/>
            <a:ext cx="1859280" cy="685800"/>
          </a:xfrm>
          <a:prstGeom prst="line">
            <a:avLst/>
          </a:prstGeom>
          <a:noFill/>
          <a:ln w="25400">
            <a:solidFill>
              <a:schemeClr val="tx1"/>
            </a:solidFill>
            <a:round/>
            <a:headEnd/>
            <a:tailEnd type="triangle" w="lg" len="lg"/>
          </a:ln>
          <a:extLst>
            <a:ext uri="{909E8E84-426E-40DD-AFC4-6F175D3DCCD1}">
              <a14:hiddenFill xmlns:a14="http://schemas.microsoft.com/office/drawing/2010/main">
                <a:noFill/>
              </a14:hiddenFill>
            </a:ext>
          </a:extLst>
        </p:spPr>
        <p:txBody>
          <a:bodyPr/>
          <a:lstStyle/>
          <a:p>
            <a:endParaRPr lang="en-US" sz="3120"/>
          </a:p>
        </p:txBody>
      </p:sp>
      <p:sp>
        <p:nvSpPr>
          <p:cNvPr id="7177" name="Line 9"/>
          <p:cNvSpPr>
            <a:spLocks noChangeShapeType="1"/>
          </p:cNvSpPr>
          <p:nvPr/>
        </p:nvSpPr>
        <p:spPr bwMode="auto">
          <a:xfrm flipV="1">
            <a:off x="2651760" y="2590800"/>
            <a:ext cx="365760" cy="3352800"/>
          </a:xfrm>
          <a:prstGeom prst="line">
            <a:avLst/>
          </a:prstGeom>
          <a:noFill/>
          <a:ln w="25400">
            <a:solidFill>
              <a:schemeClr val="tx1"/>
            </a:solidFill>
            <a:round/>
            <a:headEnd/>
            <a:tailEnd type="triangle" w="lg" len="lg"/>
          </a:ln>
          <a:extLst>
            <a:ext uri="{909E8E84-426E-40DD-AFC4-6F175D3DCCD1}">
              <a14:hiddenFill xmlns:a14="http://schemas.microsoft.com/office/drawing/2010/main">
                <a:noFill/>
              </a14:hiddenFill>
            </a:ext>
          </a:extLst>
        </p:spPr>
        <p:txBody>
          <a:bodyPr/>
          <a:lstStyle/>
          <a:p>
            <a:endParaRPr lang="en-US" sz="3120"/>
          </a:p>
        </p:txBody>
      </p:sp>
      <p:sp>
        <p:nvSpPr>
          <p:cNvPr id="7178" name="Line 10"/>
          <p:cNvSpPr>
            <a:spLocks noChangeShapeType="1"/>
          </p:cNvSpPr>
          <p:nvPr/>
        </p:nvSpPr>
        <p:spPr bwMode="auto">
          <a:xfrm flipH="1" flipV="1">
            <a:off x="7223760" y="3108960"/>
            <a:ext cx="1188720" cy="1371600"/>
          </a:xfrm>
          <a:prstGeom prst="line">
            <a:avLst/>
          </a:prstGeom>
          <a:noFill/>
          <a:ln w="25400">
            <a:solidFill>
              <a:schemeClr val="tx1"/>
            </a:solidFill>
            <a:round/>
            <a:headEnd/>
            <a:tailEnd type="triangle" w="lg" len="lg"/>
          </a:ln>
          <a:extLst>
            <a:ext uri="{909E8E84-426E-40DD-AFC4-6F175D3DCCD1}">
              <a14:hiddenFill xmlns:a14="http://schemas.microsoft.com/office/drawing/2010/main">
                <a:noFill/>
              </a14:hiddenFill>
            </a:ext>
          </a:extLst>
        </p:spPr>
        <p:txBody>
          <a:bodyPr/>
          <a:lstStyle/>
          <a:p>
            <a:endParaRPr lang="en-US" sz="3120"/>
          </a:p>
        </p:txBody>
      </p:sp>
      <p:sp>
        <p:nvSpPr>
          <p:cNvPr id="7179" name="Line 11"/>
          <p:cNvSpPr>
            <a:spLocks noChangeShapeType="1"/>
          </p:cNvSpPr>
          <p:nvPr/>
        </p:nvSpPr>
        <p:spPr bwMode="auto">
          <a:xfrm flipH="1" flipV="1">
            <a:off x="5105400" y="3657600"/>
            <a:ext cx="1661160" cy="3108960"/>
          </a:xfrm>
          <a:prstGeom prst="line">
            <a:avLst/>
          </a:prstGeom>
          <a:noFill/>
          <a:ln w="25400">
            <a:solidFill>
              <a:schemeClr val="tx1"/>
            </a:solidFill>
            <a:round/>
            <a:headEnd/>
            <a:tailEnd type="triangle" w="lg" len="lg"/>
          </a:ln>
          <a:extLst>
            <a:ext uri="{909E8E84-426E-40DD-AFC4-6F175D3DCCD1}">
              <a14:hiddenFill xmlns:a14="http://schemas.microsoft.com/office/drawing/2010/main">
                <a:noFill/>
              </a14:hiddenFill>
            </a:ext>
          </a:extLst>
        </p:spPr>
        <p:txBody>
          <a:bodyPr/>
          <a:lstStyle/>
          <a:p>
            <a:endParaRPr lang="en-US" sz="3120"/>
          </a:p>
        </p:txBody>
      </p:sp>
    </p:spTree>
    <p:extLst>
      <p:ext uri="{BB962C8B-B14F-4D97-AF65-F5344CB8AC3E}">
        <p14:creationId xmlns:p14="http://schemas.microsoft.com/office/powerpoint/2010/main" val="42079149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1266528" y="388533"/>
            <a:ext cx="7454312" cy="529111"/>
          </a:xfrm>
        </p:spPr>
        <p:txBody>
          <a:bodyPr/>
          <a:lstStyle/>
          <a:p>
            <a:pPr eaLnBrk="1" hangingPunct="1"/>
            <a:r>
              <a:rPr lang="en-US" b="1" dirty="0">
                <a:solidFill>
                  <a:schemeClr val="tx1"/>
                </a:solidFill>
              </a:rPr>
              <a:t>alert()</a:t>
            </a:r>
            <a:r>
              <a:rPr lang="en-US" dirty="0">
                <a:solidFill>
                  <a:schemeClr val="tx1"/>
                </a:solidFill>
              </a:rPr>
              <a:t> and </a:t>
            </a:r>
            <a:r>
              <a:rPr lang="en-US" b="1" dirty="0">
                <a:solidFill>
                  <a:schemeClr val="tx1"/>
                </a:solidFill>
              </a:rPr>
              <a:t>confirm()</a:t>
            </a:r>
          </a:p>
        </p:txBody>
      </p:sp>
      <p:sp>
        <p:nvSpPr>
          <p:cNvPr id="8195" name="Rectangle 3"/>
          <p:cNvSpPr>
            <a:spLocks noGrp="1" noChangeArrowheads="1"/>
          </p:cNvSpPr>
          <p:nvPr>
            <p:ph type="body" sz="quarter" idx="17"/>
          </p:nvPr>
        </p:nvSpPr>
        <p:spPr/>
        <p:txBody>
          <a:bodyPr/>
          <a:lstStyle/>
          <a:p>
            <a:pPr eaLnBrk="1" hangingPunct="1"/>
            <a:r>
              <a:rPr lang="en-US" dirty="0">
                <a:solidFill>
                  <a:schemeClr val="tx1"/>
                </a:solidFill>
              </a:rPr>
              <a:t>Display a message in a dialog box.</a:t>
            </a:r>
          </a:p>
          <a:p>
            <a:pPr eaLnBrk="1" hangingPunct="1"/>
            <a:r>
              <a:rPr lang="en-US" dirty="0">
                <a:solidFill>
                  <a:schemeClr val="tx1"/>
                </a:solidFill>
              </a:rPr>
              <a:t>The dialog box will block the browser.</a:t>
            </a:r>
          </a:p>
        </p:txBody>
      </p:sp>
      <p:sp>
        <p:nvSpPr>
          <p:cNvPr id="8196" name="Text Box 4"/>
          <p:cNvSpPr txBox="1">
            <a:spLocks noChangeArrowheads="1"/>
          </p:cNvSpPr>
          <p:nvPr/>
        </p:nvSpPr>
        <p:spPr bwMode="auto">
          <a:xfrm>
            <a:off x="1752600" y="2931197"/>
            <a:ext cx="11484173" cy="535531"/>
          </a:xfrm>
          <a:prstGeom prst="rect">
            <a:avLst/>
          </a:prstGeom>
          <a:solidFill>
            <a:srgbClr val="FFFFFF"/>
          </a:solidFill>
          <a:ln w="9525">
            <a:solidFill>
              <a:schemeClr val="tx1"/>
            </a:solidFill>
            <a:miter lim="800000"/>
            <a:headEnd/>
            <a:tailEnd/>
          </a:ln>
        </p:spPr>
        <p:txBody>
          <a:bodyPr wrap="square">
            <a:spAutoFit/>
          </a:bodyPr>
          <a:lstStyle>
            <a:lvl1pPr>
              <a:defRPr b="1">
                <a:solidFill>
                  <a:schemeClr val="tx1"/>
                </a:solidFill>
                <a:latin typeface="Arial" panose="020B0604020202020204" pitchFamily="34" charset="0"/>
                <a:ea typeface="新細明體" panose="02020500000000000000" pitchFamily="18" charset="-120"/>
              </a:defRPr>
            </a:lvl1pPr>
            <a:lvl2pPr marL="742950" indent="-285750">
              <a:defRPr b="1">
                <a:solidFill>
                  <a:schemeClr val="tx1"/>
                </a:solidFill>
                <a:latin typeface="Arial" panose="020B0604020202020204" pitchFamily="34" charset="0"/>
                <a:ea typeface="新細明體" panose="02020500000000000000" pitchFamily="18" charset="-120"/>
              </a:defRPr>
            </a:lvl2pPr>
            <a:lvl3pPr marL="1143000" indent="-228600">
              <a:defRPr b="1">
                <a:solidFill>
                  <a:schemeClr val="tx1"/>
                </a:solidFill>
                <a:latin typeface="Arial" panose="020B0604020202020204" pitchFamily="34" charset="0"/>
                <a:ea typeface="新細明體" panose="02020500000000000000" pitchFamily="18" charset="-120"/>
              </a:defRPr>
            </a:lvl3pPr>
            <a:lvl4pPr marL="1600200" indent="-228600">
              <a:defRPr b="1">
                <a:solidFill>
                  <a:schemeClr val="tx1"/>
                </a:solidFill>
                <a:latin typeface="Arial" panose="020B0604020202020204" pitchFamily="34" charset="0"/>
                <a:ea typeface="新細明體" panose="02020500000000000000" pitchFamily="18" charset="-120"/>
              </a:defRPr>
            </a:lvl4pPr>
            <a:lvl5pPr marL="2057400" indent="-228600">
              <a:defRPr b="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新細明體" panose="02020500000000000000" pitchFamily="18" charset="-120"/>
              </a:defRPr>
            </a:lvl9pPr>
          </a:lstStyle>
          <a:p>
            <a:pPr eaLnBrk="1" hangingPunct="1">
              <a:spcBef>
                <a:spcPct val="20000"/>
              </a:spcBef>
              <a:buClr>
                <a:schemeClr val="hlink"/>
              </a:buClr>
              <a:buSzPct val="70000"/>
              <a:buFont typeface="Wingdings" panose="05000000000000000000" pitchFamily="2" charset="2"/>
              <a:buNone/>
            </a:pPr>
            <a:r>
              <a:rPr kumimoji="1" lang="en-US" sz="2900" dirty="0">
                <a:solidFill>
                  <a:srgbClr val="0000FF"/>
                </a:solidFill>
                <a:latin typeface="Roboto Medium" panose="02000000000000000000" pitchFamily="2" charset="0"/>
                <a:ea typeface="Roboto Medium" panose="02000000000000000000" pitchFamily="2" charset="0"/>
              </a:rPr>
              <a:t>alert("Text to be displayed");</a:t>
            </a:r>
          </a:p>
        </p:txBody>
      </p:sp>
      <p:sp>
        <p:nvSpPr>
          <p:cNvPr id="8197" name="Rectangle 5"/>
          <p:cNvSpPr>
            <a:spLocks noChangeArrowheads="1"/>
          </p:cNvSpPr>
          <p:nvPr/>
        </p:nvSpPr>
        <p:spPr bwMode="auto">
          <a:xfrm>
            <a:off x="2377440" y="4612741"/>
            <a:ext cx="11378814" cy="27443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b="1">
                <a:solidFill>
                  <a:schemeClr val="tx1"/>
                </a:solidFill>
                <a:latin typeface="Arial" panose="020B0604020202020204" pitchFamily="34" charset="0"/>
                <a:ea typeface="新細明體" panose="02020500000000000000" pitchFamily="18" charset="-120"/>
              </a:defRPr>
            </a:lvl1pPr>
            <a:lvl2pPr marL="742950" indent="-285750">
              <a:defRPr b="1">
                <a:solidFill>
                  <a:schemeClr val="tx1"/>
                </a:solidFill>
                <a:latin typeface="Arial" panose="020B0604020202020204" pitchFamily="34" charset="0"/>
                <a:ea typeface="新細明體" panose="02020500000000000000" pitchFamily="18" charset="-120"/>
              </a:defRPr>
            </a:lvl2pPr>
            <a:lvl3pPr marL="1143000" indent="-228600">
              <a:defRPr b="1">
                <a:solidFill>
                  <a:schemeClr val="tx1"/>
                </a:solidFill>
                <a:latin typeface="Arial" panose="020B0604020202020204" pitchFamily="34" charset="0"/>
                <a:ea typeface="新細明體" panose="02020500000000000000" pitchFamily="18" charset="-120"/>
              </a:defRPr>
            </a:lvl3pPr>
            <a:lvl4pPr marL="1600200" indent="-228600">
              <a:defRPr b="1">
                <a:solidFill>
                  <a:schemeClr val="tx1"/>
                </a:solidFill>
                <a:latin typeface="Arial" panose="020B0604020202020204" pitchFamily="34" charset="0"/>
                <a:ea typeface="新細明體" panose="02020500000000000000" pitchFamily="18" charset="-120"/>
              </a:defRPr>
            </a:lvl4pPr>
            <a:lvl5pPr marL="2057400" indent="-228600">
              <a:defRPr b="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新細明體" panose="02020500000000000000" pitchFamily="18" charset="-120"/>
              </a:defRPr>
            </a:lvl9pPr>
          </a:lstStyle>
          <a:p>
            <a:pPr eaLnBrk="1" hangingPunct="1">
              <a:spcBef>
                <a:spcPct val="20000"/>
              </a:spcBef>
              <a:buClr>
                <a:schemeClr val="accent1"/>
              </a:buClr>
              <a:buFont typeface="Wingdings" panose="05000000000000000000" pitchFamily="2" charset="2"/>
              <a:buChar char="§"/>
            </a:pPr>
            <a:r>
              <a:rPr lang="en-US" sz="2900" b="0">
                <a:latin typeface="Roboto Medium" panose="02000000000000000000" pitchFamily="2" charset="0"/>
                <a:ea typeface="Roboto Medium" panose="02000000000000000000" pitchFamily="2" charset="0"/>
              </a:rPr>
              <a:t>Display a message in a dialog box with two buttons: "OK" or "Cancel".</a:t>
            </a:r>
          </a:p>
          <a:p>
            <a:pPr eaLnBrk="1" hangingPunct="1">
              <a:spcBef>
                <a:spcPct val="20000"/>
              </a:spcBef>
              <a:buClr>
                <a:schemeClr val="accent1"/>
              </a:buClr>
              <a:buFont typeface="Wingdings" panose="05000000000000000000" pitchFamily="2" charset="2"/>
              <a:buChar char="§"/>
            </a:pPr>
            <a:r>
              <a:rPr lang="en-US" sz="2900">
                <a:latin typeface="Roboto Medium" panose="02000000000000000000" pitchFamily="2" charset="0"/>
                <a:ea typeface="Roboto Medium" panose="02000000000000000000" pitchFamily="2" charset="0"/>
              </a:rPr>
              <a:t>confirm()</a:t>
            </a:r>
            <a:r>
              <a:rPr lang="en-US" sz="2900" b="0">
                <a:latin typeface="Roboto Medium" panose="02000000000000000000" pitchFamily="2" charset="0"/>
                <a:ea typeface="Roboto Medium" panose="02000000000000000000" pitchFamily="2" charset="0"/>
              </a:rPr>
              <a:t> returns </a:t>
            </a:r>
            <a:r>
              <a:rPr lang="en-US" sz="2900">
                <a:solidFill>
                  <a:srgbClr val="0000FF"/>
                </a:solidFill>
                <a:latin typeface="Roboto Medium" panose="02000000000000000000" pitchFamily="2" charset="0"/>
                <a:ea typeface="Roboto Medium" panose="02000000000000000000" pitchFamily="2" charset="0"/>
              </a:rPr>
              <a:t>true</a:t>
            </a:r>
            <a:r>
              <a:rPr lang="en-US" sz="2900" b="0">
                <a:latin typeface="Roboto Medium" panose="02000000000000000000" pitchFamily="2" charset="0"/>
                <a:ea typeface="Roboto Medium" panose="02000000000000000000" pitchFamily="2" charset="0"/>
              </a:rPr>
              <a:t> if the user click "OK". Otherwise it returns </a:t>
            </a:r>
            <a:r>
              <a:rPr lang="en-US" sz="2900">
                <a:solidFill>
                  <a:srgbClr val="0000FF"/>
                </a:solidFill>
                <a:latin typeface="Roboto Medium" panose="02000000000000000000" pitchFamily="2" charset="0"/>
                <a:ea typeface="Roboto Medium" panose="02000000000000000000" pitchFamily="2" charset="0"/>
              </a:rPr>
              <a:t>false</a:t>
            </a:r>
            <a:r>
              <a:rPr lang="en-US" sz="2900" b="0">
                <a:latin typeface="Roboto Medium" panose="02000000000000000000" pitchFamily="2" charset="0"/>
                <a:ea typeface="Roboto Medium" panose="02000000000000000000" pitchFamily="2" charset="0"/>
              </a:rPr>
              <a:t>. </a:t>
            </a:r>
          </a:p>
          <a:p>
            <a:pPr eaLnBrk="1" hangingPunct="1">
              <a:spcBef>
                <a:spcPct val="20000"/>
              </a:spcBef>
              <a:buClr>
                <a:schemeClr val="accent1"/>
              </a:buClr>
              <a:buFont typeface="Wingdings" panose="05000000000000000000" pitchFamily="2" charset="2"/>
              <a:buChar char="§"/>
            </a:pPr>
            <a:endParaRPr lang="en-US" sz="2900" b="0">
              <a:latin typeface="Roboto Medium" panose="02000000000000000000" pitchFamily="2" charset="0"/>
              <a:ea typeface="Roboto Medium" panose="02000000000000000000" pitchFamily="2" charset="0"/>
            </a:endParaRPr>
          </a:p>
        </p:txBody>
      </p:sp>
      <p:sp>
        <p:nvSpPr>
          <p:cNvPr id="8198" name="Text Box 6"/>
          <p:cNvSpPr txBox="1">
            <a:spLocks noChangeArrowheads="1"/>
          </p:cNvSpPr>
          <p:nvPr/>
        </p:nvSpPr>
        <p:spPr bwMode="auto">
          <a:xfrm>
            <a:off x="2285999" y="3773649"/>
            <a:ext cx="11800251" cy="535531"/>
          </a:xfrm>
          <a:prstGeom prst="rect">
            <a:avLst/>
          </a:prstGeom>
          <a:solidFill>
            <a:srgbClr val="FFFFFF"/>
          </a:solidFill>
          <a:ln w="9525" algn="ctr">
            <a:solidFill>
              <a:schemeClr val="tx1"/>
            </a:solidFill>
            <a:miter lim="800000"/>
            <a:headEnd/>
            <a:tailEnd/>
          </a:ln>
        </p:spPr>
        <p:txBody>
          <a:bodyPr wrap="square">
            <a:spAutoFit/>
          </a:bodyPr>
          <a:lstStyle>
            <a:lvl1pPr>
              <a:defRPr b="1">
                <a:solidFill>
                  <a:schemeClr val="tx1"/>
                </a:solidFill>
                <a:latin typeface="Arial" panose="020B0604020202020204" pitchFamily="34" charset="0"/>
                <a:ea typeface="新細明體" panose="02020500000000000000" pitchFamily="18" charset="-120"/>
              </a:defRPr>
            </a:lvl1pPr>
            <a:lvl2pPr marL="742950" indent="-285750">
              <a:defRPr b="1">
                <a:solidFill>
                  <a:schemeClr val="tx1"/>
                </a:solidFill>
                <a:latin typeface="Arial" panose="020B0604020202020204" pitchFamily="34" charset="0"/>
                <a:ea typeface="新細明體" panose="02020500000000000000" pitchFamily="18" charset="-120"/>
              </a:defRPr>
            </a:lvl2pPr>
            <a:lvl3pPr marL="1143000" indent="-228600">
              <a:defRPr b="1">
                <a:solidFill>
                  <a:schemeClr val="tx1"/>
                </a:solidFill>
                <a:latin typeface="Arial" panose="020B0604020202020204" pitchFamily="34" charset="0"/>
                <a:ea typeface="新細明體" panose="02020500000000000000" pitchFamily="18" charset="-120"/>
              </a:defRPr>
            </a:lvl3pPr>
            <a:lvl4pPr marL="1600200" indent="-228600">
              <a:defRPr b="1">
                <a:solidFill>
                  <a:schemeClr val="tx1"/>
                </a:solidFill>
                <a:latin typeface="Arial" panose="020B0604020202020204" pitchFamily="34" charset="0"/>
                <a:ea typeface="新細明體" panose="02020500000000000000" pitchFamily="18" charset="-120"/>
              </a:defRPr>
            </a:lvl4pPr>
            <a:lvl5pPr marL="2057400" indent="-228600">
              <a:defRPr b="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新細明體" panose="02020500000000000000" pitchFamily="18" charset="-120"/>
              </a:defRPr>
            </a:lvl9pPr>
          </a:lstStyle>
          <a:p>
            <a:pPr eaLnBrk="1" hangingPunct="1">
              <a:spcBef>
                <a:spcPct val="20000"/>
              </a:spcBef>
              <a:buClr>
                <a:schemeClr val="hlink"/>
              </a:buClr>
              <a:buSzPct val="70000"/>
              <a:buFont typeface="Wingdings" panose="05000000000000000000" pitchFamily="2" charset="2"/>
              <a:buNone/>
            </a:pPr>
            <a:r>
              <a:rPr kumimoji="1" lang="en-US" sz="2900">
                <a:solidFill>
                  <a:srgbClr val="0000FF"/>
                </a:solidFill>
                <a:latin typeface="Roboto Medium" panose="02000000000000000000" pitchFamily="2" charset="0"/>
                <a:ea typeface="Roboto Medium" panose="02000000000000000000" pitchFamily="2" charset="0"/>
              </a:rPr>
              <a:t>var answer = confirm("Are you sure?");</a:t>
            </a:r>
            <a:endParaRPr kumimoji="1" lang="en-US" sz="2900">
              <a:latin typeface="Roboto Medium" panose="02000000000000000000" pitchFamily="2" charset="0"/>
              <a:ea typeface="Roboto Medium" panose="02000000000000000000" pitchFamily="2" charset="0"/>
            </a:endParaRPr>
          </a:p>
        </p:txBody>
      </p:sp>
    </p:spTree>
    <p:extLst>
      <p:ext uri="{BB962C8B-B14F-4D97-AF65-F5344CB8AC3E}">
        <p14:creationId xmlns:p14="http://schemas.microsoft.com/office/powerpoint/2010/main" val="33485484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pPr eaLnBrk="1" hangingPunct="1"/>
            <a:r>
              <a:rPr lang="en-US" b="1" dirty="0">
                <a:solidFill>
                  <a:schemeClr val="tx1"/>
                </a:solidFill>
              </a:rPr>
              <a:t>prompt()</a:t>
            </a:r>
          </a:p>
        </p:txBody>
      </p:sp>
      <p:sp>
        <p:nvSpPr>
          <p:cNvPr id="2" name="Text Placeholder 1">
            <a:extLst>
              <a:ext uri="{FF2B5EF4-FFF2-40B4-BE49-F238E27FC236}">
                <a16:creationId xmlns:a16="http://schemas.microsoft.com/office/drawing/2014/main" id="{8E731B5D-7C7A-B8E5-1A91-180247E81660}"/>
              </a:ext>
            </a:extLst>
          </p:cNvPr>
          <p:cNvSpPr>
            <a:spLocks noGrp="1"/>
          </p:cNvSpPr>
          <p:nvPr>
            <p:ph type="body" sz="quarter" idx="18"/>
          </p:nvPr>
        </p:nvSpPr>
        <p:spPr/>
        <p:txBody>
          <a:bodyPr/>
          <a:lstStyle/>
          <a:p>
            <a:endParaRPr lang="en-IN"/>
          </a:p>
        </p:txBody>
      </p:sp>
      <p:sp>
        <p:nvSpPr>
          <p:cNvPr id="9219" name="Rectangle 3"/>
          <p:cNvSpPr>
            <a:spLocks noGrp="1" noChangeArrowheads="1"/>
          </p:cNvSpPr>
          <p:nvPr>
            <p:ph type="body" sz="quarter" idx="17"/>
          </p:nvPr>
        </p:nvSpPr>
        <p:spPr>
          <a:xfrm>
            <a:off x="748070" y="1949210"/>
            <a:ext cx="12831826" cy="5362745"/>
          </a:xfrm>
        </p:spPr>
        <p:txBody>
          <a:bodyPr/>
          <a:lstStyle/>
          <a:p>
            <a:pPr algn="just" eaLnBrk="1" hangingPunct="1">
              <a:lnSpc>
                <a:spcPct val="150000"/>
              </a:lnSpc>
            </a:pPr>
            <a:r>
              <a:rPr lang="en-US" sz="2800" dirty="0">
                <a:solidFill>
                  <a:schemeClr val="tx1"/>
                </a:solidFill>
              </a:rPr>
              <a:t>Display a message and allow the user to enter a value</a:t>
            </a:r>
          </a:p>
          <a:p>
            <a:pPr algn="just" eaLnBrk="1" hangingPunct="1">
              <a:lnSpc>
                <a:spcPct val="150000"/>
              </a:lnSpc>
            </a:pPr>
            <a:r>
              <a:rPr lang="en-US" sz="2800" dirty="0">
                <a:solidFill>
                  <a:schemeClr val="tx1"/>
                </a:solidFill>
              </a:rPr>
              <a:t>The second argument is the "default value" to be displayed in the input </a:t>
            </a:r>
            <a:r>
              <a:rPr lang="en-US" sz="2800" dirty="0" err="1">
                <a:solidFill>
                  <a:schemeClr val="tx1"/>
                </a:solidFill>
              </a:rPr>
              <a:t>textfield</a:t>
            </a:r>
            <a:r>
              <a:rPr lang="en-US" sz="2800" dirty="0">
                <a:solidFill>
                  <a:schemeClr val="tx1"/>
                </a:solidFill>
              </a:rPr>
              <a:t>.</a:t>
            </a:r>
          </a:p>
          <a:p>
            <a:pPr algn="just" eaLnBrk="1" hangingPunct="1">
              <a:lnSpc>
                <a:spcPct val="150000"/>
              </a:lnSpc>
            </a:pPr>
            <a:r>
              <a:rPr lang="en-US" sz="2800" dirty="0">
                <a:solidFill>
                  <a:schemeClr val="tx1"/>
                </a:solidFill>
              </a:rPr>
              <a:t>Without the default value, "undefined" is shown in the input </a:t>
            </a:r>
            <a:r>
              <a:rPr lang="en-US" sz="2800" dirty="0" err="1">
                <a:solidFill>
                  <a:schemeClr val="tx1"/>
                </a:solidFill>
              </a:rPr>
              <a:t>textfield</a:t>
            </a:r>
            <a:r>
              <a:rPr lang="en-US" sz="2800" dirty="0">
                <a:solidFill>
                  <a:schemeClr val="tx1"/>
                </a:solidFill>
              </a:rPr>
              <a:t>.</a:t>
            </a:r>
          </a:p>
          <a:p>
            <a:pPr algn="just" eaLnBrk="1" hangingPunct="1">
              <a:lnSpc>
                <a:spcPct val="150000"/>
              </a:lnSpc>
            </a:pPr>
            <a:r>
              <a:rPr lang="en-US" sz="2800" dirty="0">
                <a:solidFill>
                  <a:schemeClr val="tx1"/>
                </a:solidFill>
              </a:rPr>
              <a:t>If the user click the "OK" button, </a:t>
            </a:r>
            <a:r>
              <a:rPr lang="en-US" sz="2800" b="1" dirty="0">
                <a:solidFill>
                  <a:schemeClr val="tx1"/>
                </a:solidFill>
              </a:rPr>
              <a:t>prompt()</a:t>
            </a:r>
            <a:r>
              <a:rPr lang="en-US" sz="2800" dirty="0">
                <a:solidFill>
                  <a:schemeClr val="tx1"/>
                </a:solidFill>
              </a:rPr>
              <a:t> returns the value in the input </a:t>
            </a:r>
            <a:r>
              <a:rPr lang="en-US" sz="2800" dirty="0" err="1">
                <a:solidFill>
                  <a:schemeClr val="tx1"/>
                </a:solidFill>
              </a:rPr>
              <a:t>textfield</a:t>
            </a:r>
            <a:r>
              <a:rPr lang="en-US" sz="2800" dirty="0">
                <a:solidFill>
                  <a:schemeClr val="tx1"/>
                </a:solidFill>
              </a:rPr>
              <a:t> as a string.</a:t>
            </a:r>
          </a:p>
          <a:p>
            <a:pPr algn="just" eaLnBrk="1" hangingPunct="1">
              <a:lnSpc>
                <a:spcPct val="150000"/>
              </a:lnSpc>
            </a:pPr>
            <a:r>
              <a:rPr lang="en-US" sz="2800" dirty="0">
                <a:solidFill>
                  <a:schemeClr val="tx1"/>
                </a:solidFill>
              </a:rPr>
              <a:t>If the user click the "Cancel" button, </a:t>
            </a:r>
            <a:r>
              <a:rPr lang="en-US" sz="2800" b="1" dirty="0">
                <a:solidFill>
                  <a:schemeClr val="tx1"/>
                </a:solidFill>
              </a:rPr>
              <a:t>prompt()</a:t>
            </a:r>
            <a:r>
              <a:rPr lang="en-US" sz="2800" dirty="0">
                <a:solidFill>
                  <a:schemeClr val="tx1"/>
                </a:solidFill>
              </a:rPr>
              <a:t> returns null.</a:t>
            </a:r>
          </a:p>
        </p:txBody>
      </p:sp>
      <p:sp>
        <p:nvSpPr>
          <p:cNvPr id="9220" name="Text Box 4"/>
          <p:cNvSpPr txBox="1">
            <a:spLocks noChangeArrowheads="1"/>
          </p:cNvSpPr>
          <p:nvPr/>
        </p:nvSpPr>
        <p:spPr bwMode="auto">
          <a:xfrm>
            <a:off x="714564" y="929982"/>
            <a:ext cx="10058400" cy="1067343"/>
          </a:xfrm>
          <a:prstGeom prst="rect">
            <a:avLst/>
          </a:prstGeom>
          <a:solidFill>
            <a:srgbClr val="FFFFFF"/>
          </a:solidFill>
          <a:ln w="9525" algn="ctr">
            <a:solidFill>
              <a:schemeClr val="tx1"/>
            </a:solidFill>
            <a:miter lim="800000"/>
            <a:headEnd/>
            <a:tailEnd/>
          </a:ln>
        </p:spPr>
        <p:txBody>
          <a:bodyPr>
            <a:spAutoFit/>
          </a:bodyPr>
          <a:lstStyle>
            <a:lvl1pPr>
              <a:defRPr b="1">
                <a:solidFill>
                  <a:schemeClr val="tx1"/>
                </a:solidFill>
                <a:latin typeface="Arial" panose="020B0604020202020204" pitchFamily="34" charset="0"/>
                <a:ea typeface="新細明體" panose="02020500000000000000" pitchFamily="18" charset="-120"/>
              </a:defRPr>
            </a:lvl1pPr>
            <a:lvl2pPr marL="742950" indent="-285750">
              <a:defRPr b="1">
                <a:solidFill>
                  <a:schemeClr val="tx1"/>
                </a:solidFill>
                <a:latin typeface="Arial" panose="020B0604020202020204" pitchFamily="34" charset="0"/>
                <a:ea typeface="新細明體" panose="02020500000000000000" pitchFamily="18" charset="-120"/>
              </a:defRPr>
            </a:lvl2pPr>
            <a:lvl3pPr marL="1143000" indent="-228600">
              <a:defRPr b="1">
                <a:solidFill>
                  <a:schemeClr val="tx1"/>
                </a:solidFill>
                <a:latin typeface="Arial" panose="020B0604020202020204" pitchFamily="34" charset="0"/>
                <a:ea typeface="新細明體" panose="02020500000000000000" pitchFamily="18" charset="-120"/>
              </a:defRPr>
            </a:lvl3pPr>
            <a:lvl4pPr marL="1600200" indent="-228600">
              <a:defRPr b="1">
                <a:solidFill>
                  <a:schemeClr val="tx1"/>
                </a:solidFill>
                <a:latin typeface="Arial" panose="020B0604020202020204" pitchFamily="34" charset="0"/>
                <a:ea typeface="新細明體" panose="02020500000000000000" pitchFamily="18" charset="-120"/>
              </a:defRPr>
            </a:lvl4pPr>
            <a:lvl5pPr marL="2057400" indent="-228600">
              <a:defRPr b="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新細明體" panose="02020500000000000000" pitchFamily="18" charset="-120"/>
              </a:defRPr>
            </a:lvl9pPr>
          </a:lstStyle>
          <a:p>
            <a:pPr eaLnBrk="1" hangingPunct="1">
              <a:spcBef>
                <a:spcPct val="20000"/>
              </a:spcBef>
              <a:buClr>
                <a:schemeClr val="hlink"/>
              </a:buClr>
              <a:buSzPct val="70000"/>
              <a:buFont typeface="Wingdings" panose="05000000000000000000" pitchFamily="2" charset="2"/>
              <a:buNone/>
            </a:pPr>
            <a:r>
              <a:rPr kumimoji="1" lang="en-US" sz="2900" dirty="0">
                <a:solidFill>
                  <a:srgbClr val="0000FF"/>
                </a:solidFill>
                <a:latin typeface="Roboto Medium" panose="02000000000000000000" pitchFamily="2" charset="0"/>
                <a:ea typeface="Roboto Medium" panose="02000000000000000000" pitchFamily="2" charset="0"/>
              </a:rPr>
              <a:t>prompt("What is your student id number?");</a:t>
            </a:r>
          </a:p>
          <a:p>
            <a:pPr eaLnBrk="1" hangingPunct="1">
              <a:spcBef>
                <a:spcPct val="20000"/>
              </a:spcBef>
              <a:buClr>
                <a:schemeClr val="hlink"/>
              </a:buClr>
              <a:buSzPct val="70000"/>
              <a:buFont typeface="Wingdings" panose="05000000000000000000" pitchFamily="2" charset="2"/>
              <a:buNone/>
            </a:pPr>
            <a:r>
              <a:rPr kumimoji="1" lang="en-US" sz="2900" dirty="0">
                <a:solidFill>
                  <a:srgbClr val="0000FF"/>
                </a:solidFill>
                <a:latin typeface="Roboto Medium" panose="02000000000000000000" pitchFamily="2" charset="0"/>
                <a:ea typeface="Roboto Medium" panose="02000000000000000000" pitchFamily="2" charset="0"/>
              </a:rPr>
              <a:t>prompt("What is your name?”, "No name");</a:t>
            </a:r>
          </a:p>
        </p:txBody>
      </p:sp>
    </p:spTree>
    <p:extLst>
      <p:ext uri="{BB962C8B-B14F-4D97-AF65-F5344CB8AC3E}">
        <p14:creationId xmlns:p14="http://schemas.microsoft.com/office/powerpoint/2010/main" val="36054096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14564" y="448985"/>
            <a:ext cx="11137140" cy="529111"/>
          </a:xfrm>
        </p:spPr>
        <p:txBody>
          <a:bodyPr/>
          <a:lstStyle/>
          <a:p>
            <a:r>
              <a:rPr lang="en-US" dirty="0">
                <a:solidFill>
                  <a:schemeClr val="tx1"/>
                </a:solidFill>
              </a:rPr>
              <a:t>Screen Output and keyboard input -example	</a:t>
            </a:r>
          </a:p>
        </p:txBody>
      </p:sp>
      <p:sp>
        <p:nvSpPr>
          <p:cNvPr id="9" name="Rectangle 4"/>
          <p:cNvSpPr>
            <a:spLocks noChangeArrowheads="1"/>
          </p:cNvSpPr>
          <p:nvPr/>
        </p:nvSpPr>
        <p:spPr bwMode="auto">
          <a:xfrm>
            <a:off x="714564" y="1390977"/>
            <a:ext cx="8032968" cy="54476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2900" b="0" i="0" u="none" strike="noStrike" cap="none" normalizeH="0" baseline="0" dirty="0">
                <a:ln>
                  <a:noFill/>
                </a:ln>
                <a:solidFill>
                  <a:srgbClr val="000000"/>
                </a:solidFill>
                <a:effectLst/>
                <a:latin typeface="Roboto Medium" panose="02000000000000000000" pitchFamily="2" charset="0"/>
                <a:ea typeface="Roboto Medium" panose="02000000000000000000" pitchFamily="2" charset="0"/>
              </a:rPr>
              <a:t>&lt;!DOCTYPE html&gt;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900" b="0" i="0" u="none" strike="noStrike" cap="none" normalizeH="0" baseline="0" dirty="0">
                <a:ln>
                  <a:noFill/>
                </a:ln>
                <a:solidFill>
                  <a:srgbClr val="000000"/>
                </a:solidFill>
                <a:effectLst/>
                <a:latin typeface="Roboto Medium" panose="02000000000000000000" pitchFamily="2" charset="0"/>
                <a:ea typeface="Roboto Medium" panose="02000000000000000000" pitchFamily="2" charset="0"/>
              </a:rPr>
              <a:t>&lt;!-- roots.html A document for roots.js --&gt;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900" b="0" i="0" u="none" strike="noStrike" cap="none" normalizeH="0" baseline="0" dirty="0">
                <a:ln>
                  <a:noFill/>
                </a:ln>
                <a:solidFill>
                  <a:srgbClr val="000000"/>
                </a:solidFill>
                <a:effectLst/>
                <a:latin typeface="Roboto Medium" panose="02000000000000000000" pitchFamily="2" charset="0"/>
                <a:ea typeface="Roboto Medium" panose="02000000000000000000" pitchFamily="2" charset="0"/>
              </a:rPr>
              <a:t>&lt;html </a:t>
            </a:r>
            <a:r>
              <a:rPr kumimoji="0" lang="en-US" sz="2900" b="0" i="0" u="none" strike="noStrike" cap="none" normalizeH="0" baseline="0" dirty="0" err="1">
                <a:ln>
                  <a:noFill/>
                </a:ln>
                <a:solidFill>
                  <a:srgbClr val="000000"/>
                </a:solidFill>
                <a:effectLst/>
                <a:latin typeface="Roboto Medium" panose="02000000000000000000" pitchFamily="2" charset="0"/>
                <a:ea typeface="Roboto Medium" panose="02000000000000000000" pitchFamily="2" charset="0"/>
              </a:rPr>
              <a:t>lang</a:t>
            </a:r>
            <a:r>
              <a:rPr kumimoji="0" lang="en-US" sz="2900" b="0" i="0" u="none" strike="noStrike" cap="none" normalizeH="0" baseline="0" dirty="0">
                <a:ln>
                  <a:noFill/>
                </a:ln>
                <a:solidFill>
                  <a:srgbClr val="000000"/>
                </a:solidFill>
                <a:effectLst/>
                <a:latin typeface="Roboto Medium" panose="02000000000000000000" pitchFamily="2" charset="0"/>
                <a:ea typeface="Roboto Medium" panose="02000000000000000000" pitchFamily="2" charset="0"/>
              </a:rPr>
              <a:t> = "en"&gt;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900" b="0" i="0" u="none" strike="noStrike" cap="none" normalizeH="0" baseline="0" dirty="0">
                <a:ln>
                  <a:noFill/>
                </a:ln>
                <a:solidFill>
                  <a:srgbClr val="000000"/>
                </a:solidFill>
                <a:effectLst/>
                <a:latin typeface="Roboto Medium" panose="02000000000000000000" pitchFamily="2" charset="0"/>
                <a:ea typeface="Roboto Medium" panose="02000000000000000000" pitchFamily="2" charset="0"/>
              </a:rPr>
              <a:t>&lt;head&gt;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900" b="0" i="0" u="none" strike="noStrike" cap="none" normalizeH="0" baseline="0" dirty="0">
                <a:ln>
                  <a:noFill/>
                </a:ln>
                <a:solidFill>
                  <a:srgbClr val="000000"/>
                </a:solidFill>
                <a:effectLst/>
                <a:latin typeface="Roboto Medium" panose="02000000000000000000" pitchFamily="2" charset="0"/>
                <a:ea typeface="Roboto Medium" panose="02000000000000000000" pitchFamily="2" charset="0"/>
              </a:rPr>
              <a:t>&lt;title&gt; roots.html &lt;/title&gt;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900" b="0" i="0" u="none" strike="noStrike" cap="none" normalizeH="0" baseline="0" dirty="0">
                <a:ln>
                  <a:noFill/>
                </a:ln>
                <a:solidFill>
                  <a:srgbClr val="000000"/>
                </a:solidFill>
                <a:effectLst/>
                <a:latin typeface="Roboto Medium" panose="02000000000000000000" pitchFamily="2" charset="0"/>
                <a:ea typeface="Roboto Medium" panose="02000000000000000000" pitchFamily="2" charset="0"/>
              </a:rPr>
              <a:t>&lt;meta charset = "utf-8" /&gt;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900" b="0" i="0" u="none" strike="noStrike" cap="none" normalizeH="0" baseline="0" dirty="0">
                <a:ln>
                  <a:noFill/>
                </a:ln>
                <a:solidFill>
                  <a:srgbClr val="000000"/>
                </a:solidFill>
                <a:effectLst/>
                <a:latin typeface="Roboto Medium" panose="02000000000000000000" pitchFamily="2" charset="0"/>
                <a:ea typeface="Roboto Medium" panose="02000000000000000000" pitchFamily="2" charset="0"/>
              </a:rPr>
              <a:t>&lt;/head&gt;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900" b="0" i="0" u="none" strike="noStrike" cap="none" normalizeH="0" baseline="0" dirty="0">
                <a:ln>
                  <a:noFill/>
                </a:ln>
                <a:solidFill>
                  <a:srgbClr val="000000"/>
                </a:solidFill>
                <a:effectLst/>
                <a:latin typeface="Roboto Medium" panose="02000000000000000000" pitchFamily="2" charset="0"/>
                <a:ea typeface="Roboto Medium" panose="02000000000000000000" pitchFamily="2" charset="0"/>
              </a:rPr>
              <a:t>&lt;body&gt;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900" b="0" i="0" u="none" strike="noStrike" cap="none" normalizeH="0" baseline="0" dirty="0">
                <a:ln>
                  <a:noFill/>
                </a:ln>
                <a:solidFill>
                  <a:srgbClr val="000000"/>
                </a:solidFill>
                <a:effectLst/>
                <a:latin typeface="Roboto Medium" panose="02000000000000000000" pitchFamily="2" charset="0"/>
                <a:ea typeface="Roboto Medium" panose="02000000000000000000" pitchFamily="2" charset="0"/>
              </a:rPr>
              <a:t>&lt;script type = "text/</a:t>
            </a:r>
            <a:r>
              <a:rPr kumimoji="0" lang="en-US" sz="2900" b="0" i="0" u="none" strike="noStrike" cap="none" normalizeH="0" baseline="0" dirty="0" err="1">
                <a:ln>
                  <a:noFill/>
                </a:ln>
                <a:solidFill>
                  <a:srgbClr val="000000"/>
                </a:solidFill>
                <a:effectLst/>
                <a:latin typeface="Roboto Medium" panose="02000000000000000000" pitchFamily="2" charset="0"/>
                <a:ea typeface="Roboto Medium" panose="02000000000000000000" pitchFamily="2" charset="0"/>
              </a:rPr>
              <a:t>javascript</a:t>
            </a:r>
            <a:r>
              <a:rPr kumimoji="0" lang="en-US" sz="2900" b="0" i="0" u="none" strike="noStrike" cap="none" normalizeH="0" baseline="0" dirty="0">
                <a:ln>
                  <a:noFill/>
                </a:ln>
                <a:solidFill>
                  <a:srgbClr val="000000"/>
                </a:solidFill>
                <a:effectLst/>
                <a:latin typeface="Roboto Medium" panose="02000000000000000000" pitchFamily="2" charset="0"/>
                <a:ea typeface="Roboto Medium" panose="02000000000000000000" pitchFamily="2" charset="0"/>
              </a:rPr>
              <a:t>" </a:t>
            </a:r>
            <a:r>
              <a:rPr kumimoji="0" lang="en-US" sz="2900" b="0" i="0" u="none" strike="noStrike" cap="none" normalizeH="0" baseline="0" dirty="0" err="1">
                <a:ln>
                  <a:noFill/>
                </a:ln>
                <a:solidFill>
                  <a:srgbClr val="000000"/>
                </a:solidFill>
                <a:effectLst/>
                <a:latin typeface="Roboto Medium" panose="02000000000000000000" pitchFamily="2" charset="0"/>
                <a:ea typeface="Roboto Medium" panose="02000000000000000000" pitchFamily="2" charset="0"/>
              </a:rPr>
              <a:t>src</a:t>
            </a:r>
            <a:r>
              <a:rPr kumimoji="0" lang="en-US" sz="2900" b="0" i="0" u="none" strike="noStrike" cap="none" normalizeH="0" baseline="0" dirty="0">
                <a:ln>
                  <a:noFill/>
                </a:ln>
                <a:solidFill>
                  <a:srgbClr val="000000"/>
                </a:solidFill>
                <a:effectLst/>
                <a:latin typeface="Roboto Medium" panose="02000000000000000000" pitchFamily="2" charset="0"/>
                <a:ea typeface="Roboto Medium" panose="02000000000000000000" pitchFamily="2" charset="0"/>
              </a:rPr>
              <a:t> = "roots.js" &gt;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900" b="0" i="0" u="none" strike="noStrike" cap="none" normalizeH="0" baseline="0" dirty="0">
                <a:ln>
                  <a:noFill/>
                </a:ln>
                <a:solidFill>
                  <a:srgbClr val="000000"/>
                </a:solidFill>
                <a:effectLst/>
                <a:latin typeface="Roboto Medium" panose="02000000000000000000" pitchFamily="2" charset="0"/>
                <a:ea typeface="Roboto Medium" panose="02000000000000000000" pitchFamily="2" charset="0"/>
              </a:rPr>
              <a:t>&lt;/script&gt;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900" b="0" i="0" u="none" strike="noStrike" cap="none" normalizeH="0" baseline="0" dirty="0">
                <a:ln>
                  <a:noFill/>
                </a:ln>
                <a:solidFill>
                  <a:srgbClr val="000000"/>
                </a:solidFill>
                <a:effectLst/>
                <a:latin typeface="Roboto Medium" panose="02000000000000000000" pitchFamily="2" charset="0"/>
                <a:ea typeface="Roboto Medium" panose="02000000000000000000" pitchFamily="2" charset="0"/>
              </a:rPr>
              <a:t>&lt;/body&gt;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900" b="0" i="0" u="none" strike="noStrike" cap="none" normalizeH="0" baseline="0" dirty="0">
                <a:ln>
                  <a:noFill/>
                </a:ln>
                <a:solidFill>
                  <a:srgbClr val="000000"/>
                </a:solidFill>
                <a:effectLst/>
                <a:latin typeface="Roboto Medium" panose="02000000000000000000" pitchFamily="2" charset="0"/>
                <a:ea typeface="Roboto Medium" panose="02000000000000000000" pitchFamily="2" charset="0"/>
              </a:rPr>
              <a:t>&lt;/html&gt;</a:t>
            </a:r>
            <a:r>
              <a:rPr kumimoji="0" lang="en-US" sz="2900" b="0" i="0" u="none" strike="noStrike" cap="none" normalizeH="0" baseline="0" dirty="0">
                <a:ln>
                  <a:noFill/>
                </a:ln>
                <a:solidFill>
                  <a:schemeClr val="tx1"/>
                </a:solidFill>
                <a:effectLst/>
                <a:latin typeface="Roboto Medium" panose="02000000000000000000" pitchFamily="2" charset="0"/>
                <a:ea typeface="Roboto Medium" panose="02000000000000000000" pitchFamily="2" charset="0"/>
              </a:rPr>
              <a:t> </a:t>
            </a:r>
          </a:p>
        </p:txBody>
      </p:sp>
    </p:spTree>
    <p:extLst>
      <p:ext uri="{BB962C8B-B14F-4D97-AF65-F5344CB8AC3E}">
        <p14:creationId xmlns:p14="http://schemas.microsoft.com/office/powerpoint/2010/main" val="11304675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14564" y="448985"/>
            <a:ext cx="11713204" cy="529111"/>
          </a:xfrm>
        </p:spPr>
        <p:txBody>
          <a:bodyPr/>
          <a:lstStyle/>
          <a:p>
            <a:r>
              <a:rPr lang="en-US" dirty="0">
                <a:solidFill>
                  <a:schemeClr val="tx1"/>
                </a:solidFill>
              </a:rPr>
              <a:t>Screen Output and keyboard input -example	</a:t>
            </a:r>
          </a:p>
        </p:txBody>
      </p:sp>
      <p:sp>
        <p:nvSpPr>
          <p:cNvPr id="2" name="Rectangle 1"/>
          <p:cNvSpPr>
            <a:spLocks noChangeArrowheads="1"/>
          </p:cNvSpPr>
          <p:nvPr/>
        </p:nvSpPr>
        <p:spPr bwMode="auto">
          <a:xfrm>
            <a:off x="258416" y="1620748"/>
            <a:ext cx="14257584" cy="47038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sz="2900" b="0" i="0" u="none" strike="noStrike" cap="none" normalizeH="0" baseline="0" dirty="0">
                <a:ln>
                  <a:noFill/>
                </a:ln>
                <a:solidFill>
                  <a:srgbClr val="000000"/>
                </a:solidFill>
                <a:effectLst/>
                <a:latin typeface="Roboto Medium" panose="02000000000000000000" pitchFamily="2" charset="0"/>
                <a:ea typeface="Roboto Medium" panose="02000000000000000000" pitchFamily="2" charset="0"/>
              </a:rPr>
              <a:t>// roots.js </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sz="2900" b="0" i="0" u="none" strike="noStrike" cap="none" normalizeH="0" baseline="0" dirty="0">
                <a:ln>
                  <a:noFill/>
                </a:ln>
                <a:solidFill>
                  <a:srgbClr val="000000"/>
                </a:solidFill>
                <a:effectLst/>
                <a:latin typeface="Roboto Medium" panose="02000000000000000000" pitchFamily="2" charset="0"/>
                <a:ea typeface="Roboto Medium" panose="02000000000000000000" pitchFamily="2" charset="0"/>
              </a:rPr>
              <a:t>// Compute the real roots of a given quadratic equation. If the roots are imaginary, this script </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sz="2900" b="0" i="0" u="none" strike="noStrike" cap="none" normalizeH="0" baseline="0" dirty="0">
                <a:ln>
                  <a:noFill/>
                </a:ln>
                <a:solidFill>
                  <a:srgbClr val="000000"/>
                </a:solidFill>
                <a:effectLst/>
                <a:latin typeface="Roboto Medium" panose="02000000000000000000" pitchFamily="2" charset="0"/>
                <a:ea typeface="Roboto Medium" panose="02000000000000000000" pitchFamily="2" charset="0"/>
              </a:rPr>
              <a:t>// displays </a:t>
            </a:r>
            <a:r>
              <a:rPr kumimoji="0" lang="en-US" sz="2900" b="0" i="0" u="none" strike="noStrike" cap="none" normalizeH="0" baseline="0" dirty="0" err="1">
                <a:ln>
                  <a:noFill/>
                </a:ln>
                <a:solidFill>
                  <a:srgbClr val="000000"/>
                </a:solidFill>
                <a:effectLst/>
                <a:latin typeface="Roboto Medium" panose="02000000000000000000" pitchFamily="2" charset="0"/>
                <a:ea typeface="Roboto Medium" panose="02000000000000000000" pitchFamily="2" charset="0"/>
              </a:rPr>
              <a:t>NaN</a:t>
            </a:r>
            <a:r>
              <a:rPr kumimoji="0" lang="en-US" sz="2900" b="0" i="0" u="none" strike="noStrike" cap="none" normalizeH="0" baseline="0" dirty="0">
                <a:ln>
                  <a:noFill/>
                </a:ln>
                <a:solidFill>
                  <a:srgbClr val="000000"/>
                </a:solidFill>
                <a:effectLst/>
                <a:latin typeface="Roboto Medium" panose="02000000000000000000" pitchFamily="2" charset="0"/>
                <a:ea typeface="Roboto Medium" panose="02000000000000000000" pitchFamily="2" charset="0"/>
              </a:rPr>
              <a:t>, because that is what results from </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sz="2900" b="0" i="0" u="none" strike="noStrike" cap="none" normalizeH="0" baseline="0" dirty="0">
                <a:ln>
                  <a:noFill/>
                </a:ln>
                <a:solidFill>
                  <a:srgbClr val="000000"/>
                </a:solidFill>
                <a:effectLst/>
                <a:latin typeface="Roboto Medium" panose="02000000000000000000" pitchFamily="2" charset="0"/>
                <a:ea typeface="Roboto Medium" panose="02000000000000000000" pitchFamily="2" charset="0"/>
              </a:rPr>
              <a:t>// taking the square root of a negative number </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sz="2900" b="0" i="0" u="none" strike="noStrike" cap="none" normalizeH="0" baseline="0" dirty="0">
                <a:ln>
                  <a:noFill/>
                </a:ln>
                <a:solidFill>
                  <a:srgbClr val="000000"/>
                </a:solidFill>
                <a:effectLst/>
                <a:latin typeface="Roboto Medium" panose="02000000000000000000" pitchFamily="2" charset="0"/>
                <a:ea typeface="Roboto Medium" panose="02000000000000000000" pitchFamily="2" charset="0"/>
              </a:rPr>
              <a:t>// Get the coefficients of the equation from the user </a:t>
            </a:r>
          </a:p>
          <a:p>
            <a:pPr marL="0" marR="0" lvl="0" indent="0" algn="l" defTabSz="914400" rtl="0" eaLnBrk="0" fontAlgn="base" latinLnBrk="0" hangingPunct="0">
              <a:lnSpc>
                <a:spcPct val="150000"/>
              </a:lnSpc>
              <a:spcBef>
                <a:spcPct val="0"/>
              </a:spcBef>
              <a:spcAft>
                <a:spcPct val="0"/>
              </a:spcAft>
              <a:buClrTx/>
              <a:buSzTx/>
              <a:buFontTx/>
              <a:buNone/>
              <a:tabLst/>
            </a:pPr>
            <a:endParaRPr lang="en-US" sz="2900" dirty="0">
              <a:solidFill>
                <a:srgbClr val="000000"/>
              </a:solidFill>
              <a:latin typeface="Roboto Medium" panose="02000000000000000000" pitchFamily="2" charset="0"/>
              <a:ea typeface="Roboto Medium" panose="02000000000000000000" pitchFamily="2" charset="0"/>
            </a:endParaRPr>
          </a:p>
        </p:txBody>
      </p:sp>
    </p:spTree>
    <p:extLst>
      <p:ext uri="{BB962C8B-B14F-4D97-AF65-F5344CB8AC3E}">
        <p14:creationId xmlns:p14="http://schemas.microsoft.com/office/powerpoint/2010/main" val="482537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14564" y="448985"/>
            <a:ext cx="12433284" cy="529111"/>
          </a:xfrm>
        </p:spPr>
        <p:txBody>
          <a:bodyPr/>
          <a:lstStyle/>
          <a:p>
            <a:r>
              <a:rPr lang="en-US" dirty="0">
                <a:solidFill>
                  <a:schemeClr val="tx1"/>
                </a:solidFill>
              </a:rPr>
              <a:t>Screen Output and keyboard input -example	</a:t>
            </a:r>
          </a:p>
        </p:txBody>
      </p:sp>
      <p:sp>
        <p:nvSpPr>
          <p:cNvPr id="3" name="Rectangle 1"/>
          <p:cNvSpPr>
            <a:spLocks noChangeArrowheads="1"/>
          </p:cNvSpPr>
          <p:nvPr/>
        </p:nvSpPr>
        <p:spPr bwMode="auto">
          <a:xfrm>
            <a:off x="838200" y="1827058"/>
            <a:ext cx="11582017" cy="55707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sz="2400" b="0" i="0" u="none" strike="noStrike" cap="none" normalizeH="0" baseline="0" dirty="0" err="1">
                <a:ln>
                  <a:noFill/>
                </a:ln>
                <a:solidFill>
                  <a:srgbClr val="000000"/>
                </a:solidFill>
                <a:effectLst/>
                <a:latin typeface="Roboto Medium" panose="02000000000000000000" pitchFamily="2" charset="0"/>
                <a:ea typeface="Roboto Medium" panose="02000000000000000000" pitchFamily="2" charset="0"/>
              </a:rPr>
              <a:t>var</a:t>
            </a:r>
            <a:r>
              <a:rPr kumimoji="0" lang="en-US" sz="2400" b="0" i="0" u="none" strike="noStrike" cap="none" normalizeH="0" baseline="0" dirty="0">
                <a:ln>
                  <a:noFill/>
                </a:ln>
                <a:solidFill>
                  <a:srgbClr val="000000"/>
                </a:solidFill>
                <a:effectLst/>
                <a:latin typeface="Roboto Medium" panose="02000000000000000000" pitchFamily="2" charset="0"/>
                <a:ea typeface="Roboto Medium" panose="02000000000000000000" pitchFamily="2" charset="0"/>
              </a:rPr>
              <a:t> a = prompt("Find the solution for ax^2 + </a:t>
            </a:r>
            <a:r>
              <a:rPr kumimoji="0" lang="en-US" sz="2400" b="0" i="0" u="none" strike="noStrike" cap="none" normalizeH="0" baseline="0" dirty="0" err="1">
                <a:ln>
                  <a:noFill/>
                </a:ln>
                <a:solidFill>
                  <a:srgbClr val="000000"/>
                </a:solidFill>
                <a:effectLst/>
                <a:latin typeface="Roboto Medium" panose="02000000000000000000" pitchFamily="2" charset="0"/>
                <a:ea typeface="Roboto Medium" panose="02000000000000000000" pitchFamily="2" charset="0"/>
              </a:rPr>
              <a:t>bx</a:t>
            </a:r>
            <a:r>
              <a:rPr kumimoji="0" lang="en-US" sz="2400" b="0" i="0" u="none" strike="noStrike" cap="none" normalizeH="0" baseline="0" dirty="0">
                <a:ln>
                  <a:noFill/>
                </a:ln>
                <a:solidFill>
                  <a:srgbClr val="000000"/>
                </a:solidFill>
                <a:effectLst/>
                <a:latin typeface="Roboto Medium" panose="02000000000000000000" pitchFamily="2" charset="0"/>
                <a:ea typeface="Roboto Medium" panose="02000000000000000000" pitchFamily="2" charset="0"/>
              </a:rPr>
              <a:t> +c \n What is the value of 'a'? \n", "");</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sz="2400" b="0" i="0" u="none" strike="noStrike" cap="none" normalizeH="0" baseline="0" dirty="0" err="1">
                <a:ln>
                  <a:noFill/>
                </a:ln>
                <a:solidFill>
                  <a:srgbClr val="000000"/>
                </a:solidFill>
                <a:effectLst/>
                <a:latin typeface="Roboto Medium" panose="02000000000000000000" pitchFamily="2" charset="0"/>
                <a:ea typeface="Roboto Medium" panose="02000000000000000000" pitchFamily="2" charset="0"/>
              </a:rPr>
              <a:t>var</a:t>
            </a:r>
            <a:r>
              <a:rPr kumimoji="0" lang="en-US" sz="2400" b="0" i="0" u="none" strike="noStrike" cap="none" normalizeH="0" baseline="0" dirty="0">
                <a:ln>
                  <a:noFill/>
                </a:ln>
                <a:solidFill>
                  <a:srgbClr val="000000"/>
                </a:solidFill>
                <a:effectLst/>
                <a:latin typeface="Roboto Medium" panose="02000000000000000000" pitchFamily="2" charset="0"/>
                <a:ea typeface="Roboto Medium" panose="02000000000000000000" pitchFamily="2" charset="0"/>
              </a:rPr>
              <a:t> b = prompt("What is the value of 'b'? \n", ""); </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sz="2400" b="0" i="0" u="none" strike="noStrike" cap="none" normalizeH="0" baseline="0" dirty="0" err="1">
                <a:ln>
                  <a:noFill/>
                </a:ln>
                <a:solidFill>
                  <a:srgbClr val="000000"/>
                </a:solidFill>
                <a:effectLst/>
                <a:latin typeface="Roboto Medium" panose="02000000000000000000" pitchFamily="2" charset="0"/>
                <a:ea typeface="Roboto Medium" panose="02000000000000000000" pitchFamily="2" charset="0"/>
              </a:rPr>
              <a:t>var</a:t>
            </a:r>
            <a:r>
              <a:rPr kumimoji="0" lang="en-US" sz="2400" b="0" i="0" u="none" strike="noStrike" cap="none" normalizeH="0" baseline="0" dirty="0">
                <a:ln>
                  <a:noFill/>
                </a:ln>
                <a:solidFill>
                  <a:srgbClr val="000000"/>
                </a:solidFill>
                <a:effectLst/>
                <a:latin typeface="Roboto Medium" panose="02000000000000000000" pitchFamily="2" charset="0"/>
                <a:ea typeface="Roboto Medium" panose="02000000000000000000" pitchFamily="2" charset="0"/>
              </a:rPr>
              <a:t> c = prompt("What is the value of 'c'? \n", ""); </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sz="2400" b="0" i="0" u="none" strike="noStrike" cap="none" normalizeH="0" baseline="0" dirty="0">
                <a:ln>
                  <a:noFill/>
                </a:ln>
                <a:solidFill>
                  <a:srgbClr val="000000"/>
                </a:solidFill>
                <a:effectLst/>
                <a:latin typeface="Roboto Medium" panose="02000000000000000000" pitchFamily="2" charset="0"/>
                <a:ea typeface="Roboto Medium" panose="02000000000000000000" pitchFamily="2" charset="0"/>
              </a:rPr>
              <a:t>// Compute the square root and denominator of the result </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sz="2400" b="0" i="0" u="none" strike="noStrike" cap="none" normalizeH="0" baseline="0" dirty="0" err="1">
                <a:ln>
                  <a:noFill/>
                </a:ln>
                <a:solidFill>
                  <a:srgbClr val="000000"/>
                </a:solidFill>
                <a:effectLst/>
                <a:latin typeface="Roboto Medium" panose="02000000000000000000" pitchFamily="2" charset="0"/>
                <a:ea typeface="Roboto Medium" panose="02000000000000000000" pitchFamily="2" charset="0"/>
              </a:rPr>
              <a:t>var</a:t>
            </a:r>
            <a:r>
              <a:rPr kumimoji="0" lang="en-US" sz="2400" b="0" i="0" u="none" strike="noStrike" cap="none" normalizeH="0" baseline="0" dirty="0">
                <a:ln>
                  <a:noFill/>
                </a:ln>
                <a:solidFill>
                  <a:srgbClr val="000000"/>
                </a:solidFill>
                <a:effectLst/>
                <a:latin typeface="Roboto Medium" panose="02000000000000000000" pitchFamily="2" charset="0"/>
                <a:ea typeface="Roboto Medium" panose="02000000000000000000" pitchFamily="2" charset="0"/>
              </a:rPr>
              <a:t> </a:t>
            </a:r>
            <a:r>
              <a:rPr kumimoji="0" lang="en-US" sz="2400" b="0" i="0" u="none" strike="noStrike" cap="none" normalizeH="0" baseline="0" dirty="0" err="1">
                <a:ln>
                  <a:noFill/>
                </a:ln>
                <a:solidFill>
                  <a:srgbClr val="000000"/>
                </a:solidFill>
                <a:effectLst/>
                <a:latin typeface="Roboto Medium" panose="02000000000000000000" pitchFamily="2" charset="0"/>
                <a:ea typeface="Roboto Medium" panose="02000000000000000000" pitchFamily="2" charset="0"/>
              </a:rPr>
              <a:t>root_part</a:t>
            </a:r>
            <a:r>
              <a:rPr kumimoji="0" lang="en-US" sz="2400" b="0" i="0" u="none" strike="noStrike" cap="none" normalizeH="0" baseline="0" dirty="0">
                <a:ln>
                  <a:noFill/>
                </a:ln>
                <a:solidFill>
                  <a:srgbClr val="000000"/>
                </a:solidFill>
                <a:effectLst/>
                <a:latin typeface="Roboto Medium" panose="02000000000000000000" pitchFamily="2" charset="0"/>
                <a:ea typeface="Roboto Medium" panose="02000000000000000000" pitchFamily="2" charset="0"/>
              </a:rPr>
              <a:t> = </a:t>
            </a:r>
            <a:r>
              <a:rPr kumimoji="0" lang="en-US" sz="2400" b="0" i="0" u="none" strike="noStrike" cap="none" normalizeH="0" baseline="0" dirty="0" err="1">
                <a:ln>
                  <a:noFill/>
                </a:ln>
                <a:solidFill>
                  <a:srgbClr val="000000"/>
                </a:solidFill>
                <a:effectLst/>
                <a:latin typeface="Roboto Medium" panose="02000000000000000000" pitchFamily="2" charset="0"/>
                <a:ea typeface="Roboto Medium" panose="02000000000000000000" pitchFamily="2" charset="0"/>
              </a:rPr>
              <a:t>Math.sqrt</a:t>
            </a:r>
            <a:r>
              <a:rPr kumimoji="0" lang="en-US" sz="2400" b="0" i="0" u="none" strike="noStrike" cap="none" normalizeH="0" baseline="0" dirty="0">
                <a:ln>
                  <a:noFill/>
                </a:ln>
                <a:solidFill>
                  <a:srgbClr val="000000"/>
                </a:solidFill>
                <a:effectLst/>
                <a:latin typeface="Roboto Medium" panose="02000000000000000000" pitchFamily="2" charset="0"/>
                <a:ea typeface="Roboto Medium" panose="02000000000000000000" pitchFamily="2" charset="0"/>
              </a:rPr>
              <a:t>(b * b - 4.0 * a * c	); </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sz="2400" b="0" i="0" u="none" strike="noStrike" cap="none" normalizeH="0" baseline="0" dirty="0" err="1">
                <a:ln>
                  <a:noFill/>
                </a:ln>
                <a:solidFill>
                  <a:srgbClr val="000000"/>
                </a:solidFill>
                <a:effectLst/>
                <a:latin typeface="Roboto Medium" panose="02000000000000000000" pitchFamily="2" charset="0"/>
                <a:ea typeface="Roboto Medium" panose="02000000000000000000" pitchFamily="2" charset="0"/>
              </a:rPr>
              <a:t>var</a:t>
            </a:r>
            <a:r>
              <a:rPr kumimoji="0" lang="en-US" sz="2400" b="0" i="0" u="none" strike="noStrike" cap="none" normalizeH="0" baseline="0" dirty="0">
                <a:ln>
                  <a:noFill/>
                </a:ln>
                <a:solidFill>
                  <a:srgbClr val="000000"/>
                </a:solidFill>
                <a:effectLst/>
                <a:latin typeface="Roboto Medium" panose="02000000000000000000" pitchFamily="2" charset="0"/>
                <a:ea typeface="Roboto Medium" panose="02000000000000000000" pitchFamily="2" charset="0"/>
              </a:rPr>
              <a:t> </a:t>
            </a:r>
            <a:r>
              <a:rPr kumimoji="0" lang="en-US" sz="2400" b="0" i="0" u="none" strike="noStrike" cap="none" normalizeH="0" baseline="0" dirty="0" err="1">
                <a:ln>
                  <a:noFill/>
                </a:ln>
                <a:solidFill>
                  <a:srgbClr val="000000"/>
                </a:solidFill>
                <a:effectLst/>
                <a:latin typeface="Roboto Medium" panose="02000000000000000000" pitchFamily="2" charset="0"/>
                <a:ea typeface="Roboto Medium" panose="02000000000000000000" pitchFamily="2" charset="0"/>
              </a:rPr>
              <a:t>denom</a:t>
            </a:r>
            <a:r>
              <a:rPr kumimoji="0" lang="en-US" sz="2400" b="0" i="0" u="none" strike="noStrike" cap="none" normalizeH="0" baseline="0" dirty="0">
                <a:ln>
                  <a:noFill/>
                </a:ln>
                <a:solidFill>
                  <a:srgbClr val="000000"/>
                </a:solidFill>
                <a:effectLst/>
                <a:latin typeface="Roboto Medium" panose="02000000000000000000" pitchFamily="2" charset="0"/>
                <a:ea typeface="Roboto Medium" panose="02000000000000000000" pitchFamily="2" charset="0"/>
              </a:rPr>
              <a:t> = 2.0 * a; // Compute and display the two roots </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sz="2400" b="0" i="0" u="none" strike="noStrike" cap="none" normalizeH="0" baseline="0" dirty="0" err="1">
                <a:ln>
                  <a:noFill/>
                </a:ln>
                <a:solidFill>
                  <a:srgbClr val="000000"/>
                </a:solidFill>
                <a:effectLst/>
                <a:latin typeface="Roboto Medium" panose="02000000000000000000" pitchFamily="2" charset="0"/>
                <a:ea typeface="Roboto Medium" panose="02000000000000000000" pitchFamily="2" charset="0"/>
              </a:rPr>
              <a:t>var</a:t>
            </a:r>
            <a:r>
              <a:rPr kumimoji="0" lang="en-US" sz="2400" b="0" i="0" u="none" strike="noStrike" cap="none" normalizeH="0" baseline="0" dirty="0">
                <a:ln>
                  <a:noFill/>
                </a:ln>
                <a:solidFill>
                  <a:srgbClr val="000000"/>
                </a:solidFill>
                <a:effectLst/>
                <a:latin typeface="Roboto Medium" panose="02000000000000000000" pitchFamily="2" charset="0"/>
                <a:ea typeface="Roboto Medium" panose="02000000000000000000" pitchFamily="2" charset="0"/>
              </a:rPr>
              <a:t> root1 = (-b + </a:t>
            </a:r>
            <a:r>
              <a:rPr kumimoji="0" lang="en-US" sz="2400" b="0" i="0" u="none" strike="noStrike" cap="none" normalizeH="0" baseline="0" dirty="0" err="1">
                <a:ln>
                  <a:noFill/>
                </a:ln>
                <a:solidFill>
                  <a:srgbClr val="000000"/>
                </a:solidFill>
                <a:effectLst/>
                <a:latin typeface="Roboto Medium" panose="02000000000000000000" pitchFamily="2" charset="0"/>
                <a:ea typeface="Roboto Medium" panose="02000000000000000000" pitchFamily="2" charset="0"/>
              </a:rPr>
              <a:t>root_part</a:t>
            </a:r>
            <a:r>
              <a:rPr kumimoji="0" lang="en-US" sz="2400" b="0" i="0" u="none" strike="noStrike" cap="none" normalizeH="0" baseline="0" dirty="0">
                <a:ln>
                  <a:noFill/>
                </a:ln>
                <a:solidFill>
                  <a:srgbClr val="000000"/>
                </a:solidFill>
                <a:effectLst/>
                <a:latin typeface="Roboto Medium" panose="02000000000000000000" pitchFamily="2" charset="0"/>
                <a:ea typeface="Roboto Medium" panose="02000000000000000000" pitchFamily="2" charset="0"/>
              </a:rPr>
              <a:t>) / </a:t>
            </a:r>
            <a:r>
              <a:rPr kumimoji="0" lang="en-US" sz="2400" b="0" i="0" u="none" strike="noStrike" cap="none" normalizeH="0" baseline="0" dirty="0" err="1">
                <a:ln>
                  <a:noFill/>
                </a:ln>
                <a:solidFill>
                  <a:srgbClr val="000000"/>
                </a:solidFill>
                <a:effectLst/>
                <a:latin typeface="Roboto Medium" panose="02000000000000000000" pitchFamily="2" charset="0"/>
                <a:ea typeface="Roboto Medium" panose="02000000000000000000" pitchFamily="2" charset="0"/>
              </a:rPr>
              <a:t>denom</a:t>
            </a:r>
            <a:r>
              <a:rPr kumimoji="0" lang="en-US" sz="2400" b="0" i="0" u="none" strike="noStrike" cap="none" normalizeH="0" baseline="0" dirty="0">
                <a:ln>
                  <a:noFill/>
                </a:ln>
                <a:solidFill>
                  <a:srgbClr val="000000"/>
                </a:solidFill>
                <a:effectLst/>
                <a:latin typeface="Roboto Medium" panose="02000000000000000000" pitchFamily="2" charset="0"/>
                <a:ea typeface="Roboto Medium" panose="02000000000000000000" pitchFamily="2" charset="0"/>
              </a:rPr>
              <a:t>; </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sz="2400" b="0" i="0" u="none" strike="noStrike" cap="none" normalizeH="0" baseline="0" dirty="0" err="1">
                <a:ln>
                  <a:noFill/>
                </a:ln>
                <a:solidFill>
                  <a:srgbClr val="000000"/>
                </a:solidFill>
                <a:effectLst/>
                <a:latin typeface="Roboto Medium" panose="02000000000000000000" pitchFamily="2" charset="0"/>
                <a:ea typeface="Roboto Medium" panose="02000000000000000000" pitchFamily="2" charset="0"/>
              </a:rPr>
              <a:t>var</a:t>
            </a:r>
            <a:r>
              <a:rPr kumimoji="0" lang="en-US" sz="2400" b="0" i="0" u="none" strike="noStrike" cap="none" normalizeH="0" baseline="0" dirty="0">
                <a:ln>
                  <a:noFill/>
                </a:ln>
                <a:solidFill>
                  <a:srgbClr val="000000"/>
                </a:solidFill>
                <a:effectLst/>
                <a:latin typeface="Roboto Medium" panose="02000000000000000000" pitchFamily="2" charset="0"/>
                <a:ea typeface="Roboto Medium" panose="02000000000000000000" pitchFamily="2" charset="0"/>
              </a:rPr>
              <a:t> root2 = (-b - </a:t>
            </a:r>
            <a:r>
              <a:rPr kumimoji="0" lang="en-US" sz="2400" b="0" i="0" u="none" strike="noStrike" cap="none" normalizeH="0" baseline="0" dirty="0" err="1">
                <a:ln>
                  <a:noFill/>
                </a:ln>
                <a:solidFill>
                  <a:srgbClr val="000000"/>
                </a:solidFill>
                <a:effectLst/>
                <a:latin typeface="Roboto Medium" panose="02000000000000000000" pitchFamily="2" charset="0"/>
                <a:ea typeface="Roboto Medium" panose="02000000000000000000" pitchFamily="2" charset="0"/>
              </a:rPr>
              <a:t>root_part</a:t>
            </a:r>
            <a:r>
              <a:rPr kumimoji="0" lang="en-US" sz="2400" b="0" i="0" u="none" strike="noStrike" cap="none" normalizeH="0" baseline="0" dirty="0">
                <a:ln>
                  <a:noFill/>
                </a:ln>
                <a:solidFill>
                  <a:srgbClr val="000000"/>
                </a:solidFill>
                <a:effectLst/>
                <a:latin typeface="Roboto Medium" panose="02000000000000000000" pitchFamily="2" charset="0"/>
                <a:ea typeface="Roboto Medium" panose="02000000000000000000" pitchFamily="2" charset="0"/>
              </a:rPr>
              <a:t>) / </a:t>
            </a:r>
            <a:r>
              <a:rPr kumimoji="0" lang="en-US" sz="2400" b="0" i="0" u="none" strike="noStrike" cap="none" normalizeH="0" baseline="0" dirty="0" err="1">
                <a:ln>
                  <a:noFill/>
                </a:ln>
                <a:solidFill>
                  <a:srgbClr val="000000"/>
                </a:solidFill>
                <a:effectLst/>
                <a:latin typeface="Roboto Medium" panose="02000000000000000000" pitchFamily="2" charset="0"/>
                <a:ea typeface="Roboto Medium" panose="02000000000000000000" pitchFamily="2" charset="0"/>
              </a:rPr>
              <a:t>denom</a:t>
            </a:r>
            <a:r>
              <a:rPr kumimoji="0" lang="en-US" sz="2400" b="0" i="0" u="none" strike="noStrike" cap="none" normalizeH="0" baseline="0" dirty="0">
                <a:ln>
                  <a:noFill/>
                </a:ln>
                <a:solidFill>
                  <a:srgbClr val="000000"/>
                </a:solidFill>
                <a:effectLst/>
                <a:latin typeface="Roboto Medium" panose="02000000000000000000" pitchFamily="2" charset="0"/>
                <a:ea typeface="Roboto Medium" panose="02000000000000000000" pitchFamily="2" charset="0"/>
              </a:rPr>
              <a:t>; </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sz="2400" b="0" i="0" u="none" strike="noStrike" cap="none" normalizeH="0" baseline="0" dirty="0" err="1">
                <a:ln>
                  <a:noFill/>
                </a:ln>
                <a:solidFill>
                  <a:srgbClr val="000000"/>
                </a:solidFill>
                <a:effectLst/>
                <a:latin typeface="Roboto Medium" panose="02000000000000000000" pitchFamily="2" charset="0"/>
                <a:ea typeface="Roboto Medium" panose="02000000000000000000" pitchFamily="2" charset="0"/>
              </a:rPr>
              <a:t>document.write</a:t>
            </a:r>
            <a:r>
              <a:rPr kumimoji="0" lang="en-US" sz="2400" b="0" i="0" u="none" strike="noStrike" cap="none" normalizeH="0" baseline="0" dirty="0">
                <a:ln>
                  <a:noFill/>
                </a:ln>
                <a:solidFill>
                  <a:srgbClr val="000000"/>
                </a:solidFill>
                <a:effectLst/>
                <a:latin typeface="Roboto Medium" panose="02000000000000000000" pitchFamily="2" charset="0"/>
                <a:ea typeface="Roboto Medium" panose="02000000000000000000" pitchFamily="2" charset="0"/>
              </a:rPr>
              <a:t>("The first root is: ", root1, "&lt;</a:t>
            </a:r>
            <a:r>
              <a:rPr kumimoji="0" lang="en-US" sz="2400" b="0" i="0" u="none" strike="noStrike" cap="none" normalizeH="0" baseline="0" dirty="0" err="1">
                <a:ln>
                  <a:noFill/>
                </a:ln>
                <a:solidFill>
                  <a:srgbClr val="000000"/>
                </a:solidFill>
                <a:effectLst/>
                <a:latin typeface="Roboto Medium" panose="02000000000000000000" pitchFamily="2" charset="0"/>
                <a:ea typeface="Roboto Medium" panose="02000000000000000000" pitchFamily="2" charset="0"/>
              </a:rPr>
              <a:t>br</a:t>
            </a:r>
            <a:r>
              <a:rPr kumimoji="0" lang="en-US" sz="2400" b="0" i="0" u="none" strike="noStrike" cap="none" normalizeH="0" baseline="0" dirty="0">
                <a:ln>
                  <a:noFill/>
                </a:ln>
                <a:solidFill>
                  <a:srgbClr val="000000"/>
                </a:solidFill>
                <a:effectLst/>
                <a:latin typeface="Roboto Medium" panose="02000000000000000000" pitchFamily="2" charset="0"/>
                <a:ea typeface="Roboto Medium" panose="02000000000000000000" pitchFamily="2" charset="0"/>
              </a:rPr>
              <a:t> /&gt;"); </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sz="2400" b="0" i="0" u="none" strike="noStrike" cap="none" normalizeH="0" baseline="0" dirty="0" err="1">
                <a:ln>
                  <a:noFill/>
                </a:ln>
                <a:solidFill>
                  <a:srgbClr val="000000"/>
                </a:solidFill>
                <a:effectLst/>
                <a:latin typeface="Roboto Medium" panose="02000000000000000000" pitchFamily="2" charset="0"/>
                <a:ea typeface="Roboto Medium" panose="02000000000000000000" pitchFamily="2" charset="0"/>
              </a:rPr>
              <a:t>document.write</a:t>
            </a:r>
            <a:r>
              <a:rPr kumimoji="0" lang="en-US" sz="2400" b="0" i="0" u="none" strike="noStrike" cap="none" normalizeH="0" baseline="0" dirty="0">
                <a:ln>
                  <a:noFill/>
                </a:ln>
                <a:solidFill>
                  <a:srgbClr val="000000"/>
                </a:solidFill>
                <a:effectLst/>
                <a:latin typeface="Roboto Medium" panose="02000000000000000000" pitchFamily="2" charset="0"/>
                <a:ea typeface="Roboto Medium" panose="02000000000000000000" pitchFamily="2" charset="0"/>
              </a:rPr>
              <a:t>("The second root is: ", root2, "&lt;</a:t>
            </a:r>
            <a:r>
              <a:rPr kumimoji="0" lang="en-US" sz="2400" b="0" i="0" u="none" strike="noStrike" cap="none" normalizeH="0" baseline="0" dirty="0" err="1">
                <a:ln>
                  <a:noFill/>
                </a:ln>
                <a:solidFill>
                  <a:srgbClr val="000000"/>
                </a:solidFill>
                <a:effectLst/>
                <a:latin typeface="Roboto Medium" panose="02000000000000000000" pitchFamily="2" charset="0"/>
                <a:ea typeface="Roboto Medium" panose="02000000000000000000" pitchFamily="2" charset="0"/>
              </a:rPr>
              <a:t>br</a:t>
            </a:r>
            <a:r>
              <a:rPr kumimoji="0" lang="en-US" sz="2400" b="0" i="0" u="none" strike="noStrike" cap="none" normalizeH="0" baseline="0" dirty="0">
                <a:ln>
                  <a:noFill/>
                </a:ln>
                <a:solidFill>
                  <a:srgbClr val="000000"/>
                </a:solidFill>
                <a:effectLst/>
                <a:latin typeface="Roboto Medium" panose="02000000000000000000" pitchFamily="2" charset="0"/>
                <a:ea typeface="Roboto Medium" panose="02000000000000000000" pitchFamily="2" charset="0"/>
              </a:rPr>
              <a:t> /&gt;"); </a:t>
            </a:r>
            <a:endParaRPr kumimoji="0" lang="en-US" sz="2400" b="0" i="0" u="none" strike="noStrike" cap="none" normalizeH="0" baseline="0" dirty="0">
              <a:ln>
                <a:noFill/>
              </a:ln>
              <a:solidFill>
                <a:schemeClr val="tx1"/>
              </a:solidFill>
              <a:effectLst/>
              <a:latin typeface="Roboto Medium" panose="02000000000000000000" pitchFamily="2" charset="0"/>
              <a:ea typeface="Roboto Medium" panose="02000000000000000000" pitchFamily="2" charset="0"/>
            </a:endParaRPr>
          </a:p>
        </p:txBody>
      </p:sp>
    </p:spTree>
    <p:extLst>
      <p:ext uri="{BB962C8B-B14F-4D97-AF65-F5344CB8AC3E}">
        <p14:creationId xmlns:p14="http://schemas.microsoft.com/office/powerpoint/2010/main" val="35576193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55659-9996-B13C-8891-CD5B05AAD8E7}"/>
              </a:ext>
            </a:extLst>
          </p:cNvPr>
          <p:cNvSpPr>
            <a:spLocks noGrp="1"/>
          </p:cNvSpPr>
          <p:nvPr>
            <p:ph type="title"/>
          </p:nvPr>
        </p:nvSpPr>
        <p:spPr/>
        <p:txBody>
          <a:bodyPr/>
          <a:lstStyle/>
          <a:p>
            <a:r>
              <a:rPr lang="en-US" sz="3600" b="1" i="0" dirty="0">
                <a:solidFill>
                  <a:srgbClr val="000000"/>
                </a:solidFill>
                <a:effectLst/>
                <a:latin typeface="TimesNewRomanPS-BoldMT"/>
              </a:rPr>
              <a:t>JavaScript Variables</a:t>
            </a:r>
            <a:endParaRPr lang="en-IN" dirty="0"/>
          </a:p>
        </p:txBody>
      </p:sp>
      <p:sp>
        <p:nvSpPr>
          <p:cNvPr id="3" name="Text Placeholder 2">
            <a:extLst>
              <a:ext uri="{FF2B5EF4-FFF2-40B4-BE49-F238E27FC236}">
                <a16:creationId xmlns:a16="http://schemas.microsoft.com/office/drawing/2014/main" id="{67970088-067F-F9AB-53D8-100B567820B7}"/>
              </a:ext>
            </a:extLst>
          </p:cNvPr>
          <p:cNvSpPr>
            <a:spLocks noGrp="1"/>
          </p:cNvSpPr>
          <p:nvPr>
            <p:ph type="body" sz="quarter" idx="17"/>
          </p:nvPr>
        </p:nvSpPr>
        <p:spPr>
          <a:xfrm>
            <a:off x="618457" y="1480785"/>
            <a:ext cx="13681520" cy="5832514"/>
          </a:xfrm>
        </p:spPr>
        <p:txBody>
          <a:bodyPr/>
          <a:lstStyle/>
          <a:p>
            <a:r>
              <a:rPr lang="en-US" sz="3200" b="0" i="0" dirty="0">
                <a:solidFill>
                  <a:srgbClr val="000000"/>
                </a:solidFill>
                <a:effectLst/>
                <a:latin typeface="TimesNewRomanPSMT"/>
              </a:rPr>
              <a:t>Variables are "containers" for storing information.</a:t>
            </a:r>
          </a:p>
          <a:p>
            <a:r>
              <a:rPr lang="en-US" sz="3200" b="0" i="0" dirty="0">
                <a:solidFill>
                  <a:srgbClr val="000000"/>
                </a:solidFill>
                <a:effectLst/>
                <a:latin typeface="TimesNewRomanPSMT"/>
              </a:rPr>
              <a:t>JavaScript variables are used to hold values or expressions.</a:t>
            </a:r>
          </a:p>
          <a:p>
            <a:r>
              <a:rPr lang="en-US" sz="3200" b="0" i="0" dirty="0">
                <a:solidFill>
                  <a:srgbClr val="000000"/>
                </a:solidFill>
                <a:effectLst/>
                <a:latin typeface="TimesNewRomanPSMT"/>
              </a:rPr>
              <a:t>A variable can have a short name, like x, or a more descriptive name, like </a:t>
            </a:r>
            <a:r>
              <a:rPr lang="en-US" sz="3200" b="0" i="0" dirty="0" err="1">
                <a:solidFill>
                  <a:srgbClr val="000000"/>
                </a:solidFill>
                <a:effectLst/>
                <a:latin typeface="TimesNewRomanPSMT"/>
              </a:rPr>
              <a:t>carname</a:t>
            </a:r>
            <a:r>
              <a:rPr lang="en-US" sz="3200" b="0" i="0" dirty="0">
                <a:solidFill>
                  <a:srgbClr val="000000"/>
                </a:solidFill>
                <a:effectLst/>
                <a:latin typeface="TimesNewRomanPSMT"/>
              </a:rPr>
              <a:t>.</a:t>
            </a:r>
            <a:endParaRPr lang="en-US" sz="3200" dirty="0">
              <a:solidFill>
                <a:srgbClr val="000000"/>
              </a:solidFill>
              <a:latin typeface="TimesNewRomanPSMT"/>
            </a:endParaRPr>
          </a:p>
          <a:p>
            <a:pPr marL="0" indent="0">
              <a:buNone/>
            </a:pPr>
            <a:r>
              <a:rPr lang="en-US" sz="3200" b="1" i="0" dirty="0">
                <a:solidFill>
                  <a:srgbClr val="000000"/>
                </a:solidFill>
                <a:effectLst/>
                <a:latin typeface="TimesNewRomanPSMT"/>
              </a:rPr>
              <a:t>Rules</a:t>
            </a:r>
            <a:r>
              <a:rPr lang="en-US" sz="3200" b="0" i="0" dirty="0">
                <a:solidFill>
                  <a:srgbClr val="000000"/>
                </a:solidFill>
                <a:effectLst/>
                <a:latin typeface="TimesNewRomanPSMT"/>
              </a:rPr>
              <a:t> for JavaScript variable names:</a:t>
            </a:r>
          </a:p>
          <a:p>
            <a:pPr marL="0" indent="0">
              <a:buNone/>
            </a:pPr>
            <a:br>
              <a:rPr lang="en-US" sz="3200" b="0" i="0" dirty="0">
                <a:solidFill>
                  <a:srgbClr val="000000"/>
                </a:solidFill>
                <a:effectLst/>
                <a:latin typeface="TimesNewRomanPSMT"/>
              </a:rPr>
            </a:br>
            <a:r>
              <a:rPr lang="en-US" sz="3200" b="0" i="0" dirty="0">
                <a:solidFill>
                  <a:srgbClr val="000000"/>
                </a:solidFill>
                <a:effectLst/>
                <a:latin typeface="TimesNewRomanPSMT"/>
              </a:rPr>
              <a:t>1. Variable names are case sensitive (y and Y are two different variables)</a:t>
            </a:r>
            <a:r>
              <a:rPr lang="en-US" sz="3200" b="0" i="0" dirty="0">
                <a:solidFill>
                  <a:srgbClr val="000000"/>
                </a:solidFill>
                <a:effectLst/>
                <a:latin typeface="SymbolMT"/>
              </a:rPr>
              <a:t> </a:t>
            </a:r>
          </a:p>
          <a:p>
            <a:pPr marL="0" indent="0">
              <a:buNone/>
            </a:pPr>
            <a:r>
              <a:rPr lang="en-US" sz="3200" b="0" i="0" dirty="0">
                <a:solidFill>
                  <a:srgbClr val="000000"/>
                </a:solidFill>
                <a:effectLst/>
                <a:latin typeface="SymbolMT"/>
              </a:rPr>
              <a:t>2. </a:t>
            </a:r>
            <a:r>
              <a:rPr lang="en-US" sz="3200" b="0" i="0" dirty="0">
                <a:solidFill>
                  <a:srgbClr val="000000"/>
                </a:solidFill>
                <a:effectLst/>
                <a:latin typeface="TimesNewRomanPSMT"/>
              </a:rPr>
              <a:t>Variable names must begin with a letter or the underscore character</a:t>
            </a:r>
            <a:br>
              <a:rPr lang="en-US" sz="3200" b="0" i="0" dirty="0">
                <a:solidFill>
                  <a:srgbClr val="000000"/>
                </a:solidFill>
                <a:effectLst/>
                <a:latin typeface="TimesNewRomanPSMT"/>
              </a:rPr>
            </a:br>
            <a:r>
              <a:rPr lang="en-US" sz="3200" b="1" i="0" dirty="0">
                <a:solidFill>
                  <a:srgbClr val="000000"/>
                </a:solidFill>
                <a:effectLst/>
                <a:latin typeface="TimesNewRomanPS-BoldMT"/>
              </a:rPr>
              <a:t>Note: </a:t>
            </a:r>
            <a:r>
              <a:rPr lang="en-US" sz="3200" b="0" i="0" dirty="0">
                <a:solidFill>
                  <a:srgbClr val="000000"/>
                </a:solidFill>
                <a:effectLst/>
                <a:latin typeface="TimesNewRomanPSMT"/>
              </a:rPr>
              <a:t>Because JavaScript is case-sensitive, variable names are case-sensitive.</a:t>
            </a:r>
            <a:r>
              <a:rPr lang="en-US" sz="3200" dirty="0"/>
              <a:t> </a:t>
            </a:r>
            <a:br>
              <a:rPr lang="en-US" sz="3200" dirty="0"/>
            </a:br>
            <a:endParaRPr lang="en-IN" sz="3200" dirty="0"/>
          </a:p>
        </p:txBody>
      </p:sp>
    </p:spTree>
    <p:extLst>
      <p:ext uri="{BB962C8B-B14F-4D97-AF65-F5344CB8AC3E}">
        <p14:creationId xmlns:p14="http://schemas.microsoft.com/office/powerpoint/2010/main" val="11271885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486747A-1E97-A2BC-3312-8317B7D568CD}"/>
              </a:ext>
            </a:extLst>
          </p:cNvPr>
          <p:cNvSpPr>
            <a:spLocks noGrp="1"/>
          </p:cNvSpPr>
          <p:nvPr>
            <p:ph type="body" sz="quarter" idx="17"/>
          </p:nvPr>
        </p:nvSpPr>
        <p:spPr>
          <a:xfrm>
            <a:off x="834480" y="917644"/>
            <a:ext cx="6135082" cy="6394312"/>
          </a:xfrm>
        </p:spPr>
        <p:txBody>
          <a:bodyPr/>
          <a:lstStyle/>
          <a:p>
            <a:pPr marL="0" indent="0">
              <a:buNone/>
            </a:pPr>
            <a:r>
              <a:rPr lang="en-US" sz="2800" b="0" i="0" dirty="0">
                <a:solidFill>
                  <a:srgbClr val="000000"/>
                </a:solidFill>
                <a:effectLst/>
                <a:latin typeface="TimesNewRomanPSMT"/>
              </a:rPr>
              <a:t>A variable's value can change during the execution of a script. You can refer to a variable by its name to</a:t>
            </a:r>
            <a:br>
              <a:rPr lang="en-US" sz="2800" b="0" i="0" dirty="0">
                <a:solidFill>
                  <a:srgbClr val="000000"/>
                </a:solidFill>
                <a:effectLst/>
                <a:latin typeface="TimesNewRomanPSMT"/>
              </a:rPr>
            </a:br>
            <a:r>
              <a:rPr lang="en-US" sz="2800" b="0" i="0" dirty="0">
                <a:solidFill>
                  <a:srgbClr val="000000"/>
                </a:solidFill>
                <a:effectLst/>
                <a:latin typeface="TimesNewRomanPSMT"/>
              </a:rPr>
              <a:t>display or change its value.</a:t>
            </a:r>
            <a:br>
              <a:rPr lang="en-US" sz="2800" b="0" i="0" dirty="0">
                <a:solidFill>
                  <a:srgbClr val="000000"/>
                </a:solidFill>
                <a:effectLst/>
                <a:latin typeface="TimesNewRomanPSMT"/>
              </a:rPr>
            </a:br>
            <a:r>
              <a:rPr lang="en-US" sz="2800" b="1" i="0" dirty="0">
                <a:solidFill>
                  <a:srgbClr val="000000"/>
                </a:solidFill>
                <a:effectLst/>
                <a:latin typeface="TimesNewRomanPS-BoldMT"/>
              </a:rPr>
              <a:t>&lt;html&gt;</a:t>
            </a:r>
            <a:br>
              <a:rPr lang="en-US" sz="2800" b="1" i="0" dirty="0">
                <a:solidFill>
                  <a:srgbClr val="000000"/>
                </a:solidFill>
                <a:effectLst/>
                <a:latin typeface="TimesNewRomanPS-BoldMT"/>
              </a:rPr>
            </a:br>
            <a:r>
              <a:rPr lang="en-US" sz="2800" b="1" i="0" dirty="0">
                <a:solidFill>
                  <a:srgbClr val="000000"/>
                </a:solidFill>
                <a:effectLst/>
                <a:latin typeface="TimesNewRomanPS-BoldMT"/>
              </a:rPr>
              <a:t>&lt;body&gt;</a:t>
            </a:r>
            <a:br>
              <a:rPr lang="en-US" sz="2800" b="1" i="0" dirty="0">
                <a:solidFill>
                  <a:srgbClr val="000000"/>
                </a:solidFill>
                <a:effectLst/>
                <a:latin typeface="TimesNewRomanPS-BoldMT"/>
              </a:rPr>
            </a:br>
            <a:r>
              <a:rPr lang="en-US" sz="2800" b="1" i="0" dirty="0">
                <a:solidFill>
                  <a:srgbClr val="000000"/>
                </a:solidFill>
                <a:effectLst/>
                <a:latin typeface="TimesNewRomanPS-BoldMT"/>
              </a:rPr>
              <a:t>&lt;script type="text/</a:t>
            </a:r>
            <a:r>
              <a:rPr lang="en-US" sz="2800" b="1" i="0" dirty="0" err="1">
                <a:solidFill>
                  <a:srgbClr val="000000"/>
                </a:solidFill>
                <a:effectLst/>
                <a:latin typeface="TimesNewRomanPS-BoldMT"/>
              </a:rPr>
              <a:t>javascript</a:t>
            </a:r>
            <a:r>
              <a:rPr lang="en-US" sz="2800" b="1" i="0" dirty="0">
                <a:solidFill>
                  <a:srgbClr val="000000"/>
                </a:solidFill>
                <a:effectLst/>
                <a:latin typeface="TimesNewRomanPS-BoldMT"/>
              </a:rPr>
              <a:t>"&gt;</a:t>
            </a:r>
            <a:br>
              <a:rPr lang="en-US" sz="2800" b="1" i="0" dirty="0">
                <a:solidFill>
                  <a:srgbClr val="000000"/>
                </a:solidFill>
                <a:effectLst/>
                <a:latin typeface="TimesNewRomanPS-BoldMT"/>
              </a:rPr>
            </a:br>
            <a:r>
              <a:rPr lang="en-US" sz="2800" b="1" i="0" dirty="0">
                <a:solidFill>
                  <a:srgbClr val="000000"/>
                </a:solidFill>
                <a:effectLst/>
                <a:latin typeface="TimesNewRomanPS-BoldMT"/>
              </a:rPr>
              <a:t>var </a:t>
            </a:r>
            <a:r>
              <a:rPr lang="en-US" sz="2800" b="1" i="0" dirty="0" err="1">
                <a:solidFill>
                  <a:srgbClr val="000000"/>
                </a:solidFill>
                <a:effectLst/>
                <a:latin typeface="TimesNewRomanPS-BoldMT"/>
              </a:rPr>
              <a:t>firstname</a:t>
            </a:r>
            <a:r>
              <a:rPr lang="en-US" sz="2800" b="1" i="0" dirty="0">
                <a:solidFill>
                  <a:srgbClr val="000000"/>
                </a:solidFill>
                <a:effectLst/>
                <a:latin typeface="TimesNewRomanPS-BoldMT"/>
              </a:rPr>
              <a:t>;</a:t>
            </a:r>
            <a:br>
              <a:rPr lang="en-US" sz="2800" b="1" i="0" dirty="0">
                <a:solidFill>
                  <a:srgbClr val="000000"/>
                </a:solidFill>
                <a:effectLst/>
                <a:latin typeface="TimesNewRomanPS-BoldMT"/>
              </a:rPr>
            </a:br>
            <a:r>
              <a:rPr lang="en-US" sz="2800" b="1" i="0" dirty="0" err="1">
                <a:solidFill>
                  <a:srgbClr val="000000"/>
                </a:solidFill>
                <a:effectLst/>
                <a:latin typeface="TimesNewRomanPS-BoldMT"/>
              </a:rPr>
              <a:t>firstname</a:t>
            </a:r>
            <a:r>
              <a:rPr lang="en-US" sz="2800" b="1" i="0" dirty="0">
                <a:solidFill>
                  <a:srgbClr val="000000"/>
                </a:solidFill>
                <a:effectLst/>
                <a:latin typeface="TimesNewRomanPS-BoldMT"/>
              </a:rPr>
              <a:t>="Welcome";</a:t>
            </a:r>
            <a:br>
              <a:rPr lang="en-US" sz="2800" b="1" i="0" dirty="0">
                <a:solidFill>
                  <a:srgbClr val="000000"/>
                </a:solidFill>
                <a:effectLst/>
                <a:latin typeface="TimesNewRomanPS-BoldMT"/>
              </a:rPr>
            </a:br>
            <a:r>
              <a:rPr lang="en-US" sz="2800" b="1" i="0" dirty="0" err="1">
                <a:solidFill>
                  <a:srgbClr val="000000"/>
                </a:solidFill>
                <a:effectLst/>
                <a:latin typeface="TimesNewRomanPS-BoldMT"/>
              </a:rPr>
              <a:t>document.write</a:t>
            </a:r>
            <a:r>
              <a:rPr lang="en-US" sz="2800" b="1" i="0" dirty="0">
                <a:solidFill>
                  <a:srgbClr val="000000"/>
                </a:solidFill>
                <a:effectLst/>
                <a:latin typeface="TimesNewRomanPS-BoldMT"/>
              </a:rPr>
              <a:t>(</a:t>
            </a:r>
            <a:r>
              <a:rPr lang="en-US" sz="2800" b="1" i="0" dirty="0" err="1">
                <a:solidFill>
                  <a:srgbClr val="000000"/>
                </a:solidFill>
                <a:effectLst/>
                <a:latin typeface="TimesNewRomanPS-BoldMT"/>
              </a:rPr>
              <a:t>firstname</a:t>
            </a:r>
            <a:r>
              <a:rPr lang="en-US" sz="2800" b="1" i="0" dirty="0">
                <a:solidFill>
                  <a:srgbClr val="000000"/>
                </a:solidFill>
                <a:effectLst/>
                <a:latin typeface="TimesNewRomanPS-BoldMT"/>
              </a:rPr>
              <a:t>);</a:t>
            </a:r>
            <a:br>
              <a:rPr lang="en-US" sz="2800" b="1" i="0" dirty="0">
                <a:solidFill>
                  <a:srgbClr val="000000"/>
                </a:solidFill>
                <a:effectLst/>
                <a:latin typeface="TimesNewRomanPS-BoldMT"/>
              </a:rPr>
            </a:br>
            <a:r>
              <a:rPr lang="en-US" sz="2800" b="1" i="0" dirty="0" err="1">
                <a:solidFill>
                  <a:srgbClr val="000000"/>
                </a:solidFill>
                <a:effectLst/>
                <a:latin typeface="TimesNewRomanPS-BoldMT"/>
              </a:rPr>
              <a:t>document.write</a:t>
            </a:r>
            <a:r>
              <a:rPr lang="en-US" sz="2800" b="1" i="0" dirty="0">
                <a:solidFill>
                  <a:srgbClr val="000000"/>
                </a:solidFill>
                <a:effectLst/>
                <a:latin typeface="TimesNewRomanPS-BoldMT"/>
              </a:rPr>
              <a:t>("&lt;</a:t>
            </a:r>
            <a:r>
              <a:rPr lang="en-US" sz="2800" b="1" i="0" dirty="0" err="1">
                <a:solidFill>
                  <a:srgbClr val="000000"/>
                </a:solidFill>
                <a:effectLst/>
                <a:latin typeface="TimesNewRomanPS-BoldMT"/>
              </a:rPr>
              <a:t>br</a:t>
            </a:r>
            <a:r>
              <a:rPr lang="en-US" sz="2800" b="1" i="0" dirty="0">
                <a:solidFill>
                  <a:srgbClr val="000000"/>
                </a:solidFill>
                <a:effectLst/>
                <a:latin typeface="TimesNewRomanPS-BoldMT"/>
              </a:rPr>
              <a:t> /&gt;");</a:t>
            </a:r>
            <a:br>
              <a:rPr lang="en-US" sz="2800" b="1" i="0" dirty="0">
                <a:solidFill>
                  <a:srgbClr val="000000"/>
                </a:solidFill>
                <a:effectLst/>
                <a:latin typeface="TimesNewRomanPS-BoldMT"/>
              </a:rPr>
            </a:br>
            <a:r>
              <a:rPr lang="en-US" sz="2800" b="1" i="0" dirty="0" err="1">
                <a:solidFill>
                  <a:srgbClr val="000000"/>
                </a:solidFill>
                <a:effectLst/>
                <a:latin typeface="TimesNewRomanPS-BoldMT"/>
              </a:rPr>
              <a:t>firstname</a:t>
            </a:r>
            <a:r>
              <a:rPr lang="en-US" sz="2800" b="1" i="0" dirty="0">
                <a:solidFill>
                  <a:srgbClr val="000000"/>
                </a:solidFill>
                <a:effectLst/>
                <a:latin typeface="TimesNewRomanPS-BoldMT"/>
              </a:rPr>
              <a:t>="XYZ";</a:t>
            </a:r>
            <a:br>
              <a:rPr lang="en-US" sz="2800" b="1" i="0" dirty="0">
                <a:solidFill>
                  <a:srgbClr val="000000"/>
                </a:solidFill>
                <a:effectLst/>
                <a:latin typeface="TimesNewRomanPS-BoldMT"/>
              </a:rPr>
            </a:br>
            <a:r>
              <a:rPr lang="en-US" sz="2800" b="1" i="0" dirty="0" err="1">
                <a:solidFill>
                  <a:srgbClr val="000000"/>
                </a:solidFill>
                <a:effectLst/>
                <a:latin typeface="TimesNewRomanPS-BoldMT"/>
              </a:rPr>
              <a:t>document.write</a:t>
            </a:r>
            <a:r>
              <a:rPr lang="en-US" sz="2800" b="1" i="0" dirty="0">
                <a:solidFill>
                  <a:srgbClr val="000000"/>
                </a:solidFill>
                <a:effectLst/>
                <a:latin typeface="TimesNewRomanPS-BoldMT"/>
              </a:rPr>
              <a:t>(</a:t>
            </a:r>
            <a:r>
              <a:rPr lang="en-US" sz="2800" b="1" i="0" dirty="0" err="1">
                <a:solidFill>
                  <a:srgbClr val="000000"/>
                </a:solidFill>
                <a:effectLst/>
                <a:latin typeface="TimesNewRomanPS-BoldMT"/>
              </a:rPr>
              <a:t>firstname</a:t>
            </a:r>
            <a:r>
              <a:rPr lang="en-US" sz="2800" b="1" i="0" dirty="0">
                <a:solidFill>
                  <a:srgbClr val="000000"/>
                </a:solidFill>
                <a:effectLst/>
                <a:latin typeface="TimesNewRomanPS-BoldMT"/>
              </a:rPr>
              <a:t>);</a:t>
            </a:r>
            <a:br>
              <a:rPr lang="en-US" sz="2800" b="1" i="0" dirty="0">
                <a:solidFill>
                  <a:srgbClr val="000000"/>
                </a:solidFill>
                <a:effectLst/>
                <a:latin typeface="TimesNewRomanPS-BoldMT"/>
              </a:rPr>
            </a:br>
            <a:r>
              <a:rPr lang="en-US" sz="2800" b="1" i="0" dirty="0">
                <a:solidFill>
                  <a:srgbClr val="000000"/>
                </a:solidFill>
                <a:effectLst/>
                <a:latin typeface="TimesNewRomanPS-BoldMT"/>
              </a:rPr>
              <a:t>&lt;/script&gt;</a:t>
            </a:r>
            <a:br>
              <a:rPr lang="en-US" sz="3200" b="1" i="0" dirty="0">
                <a:solidFill>
                  <a:srgbClr val="000000"/>
                </a:solidFill>
                <a:effectLst/>
                <a:latin typeface="TimesNewRomanPS-BoldMT"/>
              </a:rPr>
            </a:br>
            <a:endParaRPr lang="en-IN" dirty="0"/>
          </a:p>
        </p:txBody>
      </p:sp>
      <p:sp>
        <p:nvSpPr>
          <p:cNvPr id="3" name="Text Placeholder 2">
            <a:extLst>
              <a:ext uri="{FF2B5EF4-FFF2-40B4-BE49-F238E27FC236}">
                <a16:creationId xmlns:a16="http://schemas.microsoft.com/office/drawing/2014/main" id="{8C4734FF-CF83-B148-3759-D9E925F02CB5}"/>
              </a:ext>
            </a:extLst>
          </p:cNvPr>
          <p:cNvSpPr>
            <a:spLocks noGrp="1"/>
          </p:cNvSpPr>
          <p:nvPr>
            <p:ph type="body" sz="quarter" idx="18"/>
          </p:nvPr>
        </p:nvSpPr>
        <p:spPr>
          <a:xfrm>
            <a:off x="7401609" y="1018456"/>
            <a:ext cx="6135082" cy="6293500"/>
          </a:xfrm>
        </p:spPr>
        <p:txBody>
          <a:bodyPr/>
          <a:lstStyle/>
          <a:p>
            <a:pPr marL="0" indent="0">
              <a:buNone/>
            </a:pPr>
            <a:br>
              <a:rPr lang="en-US" sz="2800" b="1" i="1" dirty="0">
                <a:solidFill>
                  <a:srgbClr val="000000"/>
                </a:solidFill>
                <a:effectLst/>
                <a:latin typeface="TimesNewRomanPS-BoldItalicMT"/>
              </a:rPr>
            </a:br>
            <a:r>
              <a:rPr lang="en-US" sz="2800" b="1" i="0" dirty="0">
                <a:solidFill>
                  <a:srgbClr val="000000"/>
                </a:solidFill>
                <a:effectLst/>
                <a:latin typeface="TimesNewRomanPS-BoldMT"/>
              </a:rPr>
              <a:t>&lt;p&gt;The script above declares a variable,</a:t>
            </a:r>
            <a:br>
              <a:rPr lang="en-US" sz="2800" b="1" i="0" dirty="0">
                <a:solidFill>
                  <a:srgbClr val="000000"/>
                </a:solidFill>
                <a:effectLst/>
                <a:latin typeface="TimesNewRomanPS-BoldMT"/>
              </a:rPr>
            </a:br>
            <a:r>
              <a:rPr lang="en-US" sz="2800" b="1" i="0" dirty="0">
                <a:solidFill>
                  <a:srgbClr val="000000"/>
                </a:solidFill>
                <a:effectLst/>
                <a:latin typeface="TimesNewRomanPS-BoldMT"/>
              </a:rPr>
              <a:t>assigns a value to it, displays the value, change the value,</a:t>
            </a:r>
            <a:br>
              <a:rPr lang="en-US" sz="2800" b="1" i="0" dirty="0">
                <a:solidFill>
                  <a:srgbClr val="000000"/>
                </a:solidFill>
                <a:effectLst/>
                <a:latin typeface="TimesNewRomanPS-BoldMT"/>
              </a:rPr>
            </a:br>
            <a:r>
              <a:rPr lang="en-US" sz="2800" b="1" i="0" dirty="0">
                <a:solidFill>
                  <a:srgbClr val="000000"/>
                </a:solidFill>
                <a:effectLst/>
                <a:latin typeface="TimesNewRomanPS-BoldMT"/>
              </a:rPr>
              <a:t>and displays the value again.&lt;/p&gt;</a:t>
            </a:r>
            <a:br>
              <a:rPr lang="en-US" sz="2800" b="1" i="0" dirty="0">
                <a:solidFill>
                  <a:srgbClr val="000000"/>
                </a:solidFill>
                <a:effectLst/>
                <a:latin typeface="TimesNewRomanPS-BoldMT"/>
              </a:rPr>
            </a:br>
            <a:r>
              <a:rPr lang="en-US" sz="2800" b="1" i="0" dirty="0">
                <a:solidFill>
                  <a:srgbClr val="000000"/>
                </a:solidFill>
                <a:effectLst/>
                <a:latin typeface="TimesNewRomanPS-BoldMT"/>
              </a:rPr>
              <a:t>&lt;/body&gt;</a:t>
            </a:r>
            <a:br>
              <a:rPr lang="en-US" sz="2800" b="1" i="0" dirty="0">
                <a:solidFill>
                  <a:srgbClr val="000000"/>
                </a:solidFill>
                <a:effectLst/>
                <a:latin typeface="TimesNewRomanPS-BoldMT"/>
              </a:rPr>
            </a:br>
            <a:r>
              <a:rPr lang="en-US" sz="2800" b="1" i="0" dirty="0">
                <a:solidFill>
                  <a:srgbClr val="000000"/>
                </a:solidFill>
                <a:effectLst/>
                <a:latin typeface="TimesNewRomanPS-BoldMT"/>
              </a:rPr>
              <a:t>&lt;/html&gt;</a:t>
            </a:r>
            <a:br>
              <a:rPr lang="en-US" sz="2800" b="1" i="0" dirty="0">
                <a:solidFill>
                  <a:srgbClr val="000000"/>
                </a:solidFill>
                <a:effectLst/>
                <a:latin typeface="TimesNewRomanPS-BoldMT"/>
              </a:rPr>
            </a:br>
            <a:r>
              <a:rPr lang="en-US" sz="2800" b="1" i="0" dirty="0">
                <a:solidFill>
                  <a:srgbClr val="000000"/>
                </a:solidFill>
                <a:effectLst/>
                <a:latin typeface="TimesNewRomanPS-BoldMT"/>
              </a:rPr>
              <a:t>Output :</a:t>
            </a:r>
            <a:br>
              <a:rPr lang="en-US" sz="2800" b="1" i="0" dirty="0">
                <a:solidFill>
                  <a:srgbClr val="000000"/>
                </a:solidFill>
                <a:effectLst/>
                <a:latin typeface="TimesNewRomanPS-BoldMT"/>
              </a:rPr>
            </a:br>
            <a:r>
              <a:rPr lang="en-US" sz="2800" b="1" i="0" dirty="0">
                <a:solidFill>
                  <a:srgbClr val="000000"/>
                </a:solidFill>
                <a:effectLst/>
                <a:latin typeface="TimesNewRomanPS-BoldMT"/>
              </a:rPr>
              <a:t>						</a:t>
            </a:r>
            <a:r>
              <a:rPr lang="en-US" sz="2800" b="0" i="0" dirty="0">
                <a:solidFill>
                  <a:srgbClr val="000000"/>
                </a:solidFill>
                <a:effectLst/>
                <a:latin typeface="TimesNewRomanPSMT"/>
              </a:rPr>
              <a:t>Welcome</a:t>
            </a:r>
            <a:br>
              <a:rPr lang="en-US" sz="2800" b="0" i="0" dirty="0">
                <a:solidFill>
                  <a:srgbClr val="000000"/>
                </a:solidFill>
                <a:effectLst/>
                <a:latin typeface="TimesNewRomanPSMT"/>
              </a:rPr>
            </a:br>
            <a:r>
              <a:rPr lang="en-US" sz="2800" b="0" i="0" dirty="0">
                <a:solidFill>
                  <a:srgbClr val="000000"/>
                </a:solidFill>
                <a:effectLst/>
                <a:latin typeface="TimesNewRomanPSMT"/>
              </a:rPr>
              <a:t>						XYZ</a:t>
            </a:r>
            <a:endParaRPr lang="en-IN" dirty="0"/>
          </a:p>
        </p:txBody>
      </p:sp>
      <p:sp>
        <p:nvSpPr>
          <p:cNvPr id="4" name="Title 3">
            <a:extLst>
              <a:ext uri="{FF2B5EF4-FFF2-40B4-BE49-F238E27FC236}">
                <a16:creationId xmlns:a16="http://schemas.microsoft.com/office/drawing/2014/main" id="{C6925F10-E936-9463-6EAA-737A2230FC3A}"/>
              </a:ext>
            </a:extLst>
          </p:cNvPr>
          <p:cNvSpPr>
            <a:spLocks noGrp="1"/>
          </p:cNvSpPr>
          <p:nvPr>
            <p:ph type="title"/>
          </p:nvPr>
        </p:nvSpPr>
        <p:spPr>
          <a:xfrm>
            <a:off x="834480" y="-88198"/>
            <a:ext cx="7454312" cy="1005842"/>
          </a:xfrm>
        </p:spPr>
        <p:txBody>
          <a:bodyPr/>
          <a:lstStyle/>
          <a:p>
            <a:r>
              <a:rPr lang="en-US" sz="3200" b="1" i="1" dirty="0">
                <a:solidFill>
                  <a:srgbClr val="000000"/>
                </a:solidFill>
                <a:effectLst/>
                <a:latin typeface="TimesNewRomanPS-BoldItalicMT"/>
              </a:rPr>
              <a:t>Example</a:t>
            </a:r>
            <a:endParaRPr lang="en-IN" dirty="0"/>
          </a:p>
        </p:txBody>
      </p:sp>
    </p:spTree>
    <p:extLst>
      <p:ext uri="{BB962C8B-B14F-4D97-AF65-F5344CB8AC3E}">
        <p14:creationId xmlns:p14="http://schemas.microsoft.com/office/powerpoint/2010/main" val="6864221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5C0690-B2D7-9004-DEA4-99410CD50CD0}"/>
              </a:ext>
            </a:extLst>
          </p:cNvPr>
          <p:cNvSpPr>
            <a:spLocks noGrp="1"/>
          </p:cNvSpPr>
          <p:nvPr>
            <p:ph type="title"/>
          </p:nvPr>
        </p:nvSpPr>
        <p:spPr>
          <a:xfrm>
            <a:off x="834480" y="474943"/>
            <a:ext cx="11665295" cy="1005842"/>
          </a:xfrm>
        </p:spPr>
        <p:txBody>
          <a:bodyPr/>
          <a:lstStyle/>
          <a:p>
            <a:r>
              <a:rPr lang="en-US" sz="3600" b="1" i="1" dirty="0">
                <a:solidFill>
                  <a:srgbClr val="000000"/>
                </a:solidFill>
                <a:effectLst/>
                <a:latin typeface="TimesNewRomanPS-BoldItalicMT"/>
              </a:rPr>
              <a:t>Declaring (Creating) JavaScript Variables</a:t>
            </a:r>
            <a:endParaRPr lang="en-IN" dirty="0"/>
          </a:p>
        </p:txBody>
      </p:sp>
      <p:sp>
        <p:nvSpPr>
          <p:cNvPr id="3" name="Text Placeholder 2">
            <a:extLst>
              <a:ext uri="{FF2B5EF4-FFF2-40B4-BE49-F238E27FC236}">
                <a16:creationId xmlns:a16="http://schemas.microsoft.com/office/drawing/2014/main" id="{CEE866F6-78DF-EA34-20C6-C9F71DC9D3F3}"/>
              </a:ext>
            </a:extLst>
          </p:cNvPr>
          <p:cNvSpPr>
            <a:spLocks noGrp="1"/>
          </p:cNvSpPr>
          <p:nvPr>
            <p:ph type="body" sz="quarter" idx="17"/>
          </p:nvPr>
        </p:nvSpPr>
        <p:spPr>
          <a:xfrm>
            <a:off x="402432" y="1378496"/>
            <a:ext cx="13681519" cy="5934803"/>
          </a:xfrm>
        </p:spPr>
        <p:txBody>
          <a:bodyPr/>
          <a:lstStyle/>
          <a:p>
            <a:pPr marL="0" indent="0">
              <a:buNone/>
            </a:pPr>
            <a:r>
              <a:rPr lang="en-US" sz="2000" b="1" i="0" dirty="0">
                <a:solidFill>
                  <a:srgbClr val="000000"/>
                </a:solidFill>
                <a:effectLst/>
                <a:latin typeface="TimesNewRomanPS-BoldMT"/>
              </a:rPr>
              <a:t>						</a:t>
            </a:r>
            <a:br>
              <a:rPr lang="en-US" sz="2000" dirty="0"/>
            </a:br>
            <a:r>
              <a:rPr lang="en-US" sz="2800" b="0" i="0" dirty="0">
                <a:solidFill>
                  <a:srgbClr val="000000"/>
                </a:solidFill>
                <a:effectLst/>
                <a:latin typeface="Times New Roman" panose="02020603050405020304" pitchFamily="18" charset="0"/>
                <a:cs typeface="Times New Roman" panose="02020603050405020304" pitchFamily="18" charset="0"/>
              </a:rPr>
              <a:t>Creating variables in JavaScript is most often referred to as "declaring" variables. You can declare JavaScript variables with the </a:t>
            </a:r>
            <a:r>
              <a:rPr lang="en-US" sz="2800" b="1" i="0" dirty="0">
                <a:solidFill>
                  <a:srgbClr val="000000"/>
                </a:solidFill>
                <a:effectLst/>
                <a:latin typeface="Times New Roman" panose="02020603050405020304" pitchFamily="18" charset="0"/>
                <a:cs typeface="Times New Roman" panose="02020603050405020304" pitchFamily="18" charset="0"/>
              </a:rPr>
              <a:t>var statement</a:t>
            </a:r>
            <a:r>
              <a:rPr lang="en-US" sz="2800" b="0" i="0" dirty="0">
                <a:solidFill>
                  <a:srgbClr val="000000"/>
                </a:solidFill>
                <a:effectLst/>
                <a:latin typeface="Times New Roman" panose="02020603050405020304" pitchFamily="18" charset="0"/>
                <a:cs typeface="Times New Roman" panose="02020603050405020304" pitchFamily="18" charset="0"/>
              </a:rPr>
              <a:t>:</a:t>
            </a:r>
            <a:r>
              <a:rPr lang="en-US" sz="2800" dirty="0">
                <a:latin typeface="Times New Roman" panose="02020603050405020304" pitchFamily="18" charset="0"/>
                <a:cs typeface="Times New Roman" panose="02020603050405020304" pitchFamily="18" charset="0"/>
              </a:rPr>
              <a:t> </a:t>
            </a:r>
          </a:p>
          <a:p>
            <a:pPr marL="0" indent="0">
              <a:buNone/>
            </a:pPr>
            <a:r>
              <a:rPr lang="en-IN" sz="2800" b="1" i="0" dirty="0">
                <a:solidFill>
                  <a:srgbClr val="000000"/>
                </a:solidFill>
                <a:effectLst/>
                <a:latin typeface="Times New Roman" panose="02020603050405020304" pitchFamily="18" charset="0"/>
                <a:cs typeface="Times New Roman" panose="02020603050405020304" pitchFamily="18" charset="0"/>
              </a:rPr>
              <a:t>var x;</a:t>
            </a:r>
            <a:br>
              <a:rPr lang="en-IN" sz="2800" b="1" i="0" dirty="0">
                <a:solidFill>
                  <a:srgbClr val="000000"/>
                </a:solidFill>
                <a:effectLst/>
                <a:latin typeface="Times New Roman" panose="02020603050405020304" pitchFamily="18" charset="0"/>
                <a:cs typeface="Times New Roman" panose="02020603050405020304" pitchFamily="18" charset="0"/>
              </a:rPr>
            </a:br>
            <a:r>
              <a:rPr lang="en-IN" sz="2800" b="1" i="0" dirty="0">
                <a:solidFill>
                  <a:srgbClr val="000000"/>
                </a:solidFill>
                <a:effectLst/>
                <a:latin typeface="Times New Roman" panose="02020603050405020304" pitchFamily="18" charset="0"/>
                <a:cs typeface="Times New Roman" panose="02020603050405020304" pitchFamily="18" charset="0"/>
              </a:rPr>
              <a:t>var </a:t>
            </a:r>
            <a:r>
              <a:rPr lang="en-IN" sz="2800" b="1" i="0" dirty="0" err="1">
                <a:solidFill>
                  <a:srgbClr val="000000"/>
                </a:solidFill>
                <a:effectLst/>
                <a:latin typeface="Times New Roman" panose="02020603050405020304" pitchFamily="18" charset="0"/>
                <a:cs typeface="Times New Roman" panose="02020603050405020304" pitchFamily="18" charset="0"/>
              </a:rPr>
              <a:t>carname</a:t>
            </a:r>
            <a:r>
              <a:rPr lang="en-IN" sz="2800" b="1" i="0" dirty="0">
                <a:solidFill>
                  <a:srgbClr val="000000"/>
                </a:solidFill>
                <a:effectLst/>
                <a:latin typeface="Times New Roman" panose="02020603050405020304" pitchFamily="18" charset="0"/>
                <a:cs typeface="Times New Roman" panose="02020603050405020304" pitchFamily="18" charset="0"/>
              </a:rPr>
              <a:t>;</a:t>
            </a:r>
            <a:r>
              <a:rPr lang="en-IN" sz="2800" dirty="0">
                <a:latin typeface="Times New Roman" panose="02020603050405020304" pitchFamily="18" charset="0"/>
                <a:cs typeface="Times New Roman" panose="02020603050405020304" pitchFamily="18" charset="0"/>
              </a:rPr>
              <a:t> </a:t>
            </a:r>
            <a:br>
              <a:rPr lang="en-IN" sz="2800" dirty="0">
                <a:latin typeface="Times New Roman" panose="02020603050405020304" pitchFamily="18" charset="0"/>
                <a:cs typeface="Times New Roman" panose="02020603050405020304" pitchFamily="18" charset="0"/>
              </a:rPr>
            </a:br>
            <a:endParaRPr lang="en-IN" sz="2800" dirty="0">
              <a:latin typeface="Times New Roman" panose="02020603050405020304" pitchFamily="18" charset="0"/>
              <a:cs typeface="Times New Roman" panose="02020603050405020304" pitchFamily="18" charset="0"/>
            </a:endParaRPr>
          </a:p>
          <a:p>
            <a:pPr marL="0" indent="0">
              <a:buNone/>
            </a:pPr>
            <a:r>
              <a:rPr lang="en-US" sz="2800" b="0" i="0" dirty="0">
                <a:solidFill>
                  <a:srgbClr val="000000"/>
                </a:solidFill>
                <a:effectLst/>
                <a:latin typeface="Times New Roman" panose="02020603050405020304" pitchFamily="18" charset="0"/>
                <a:cs typeface="Times New Roman" panose="02020603050405020304" pitchFamily="18" charset="0"/>
              </a:rPr>
              <a:t>After the declaration shown above, the variables are empty (they have no values yet). However, you can also assign values to the variables when you declare them:</a:t>
            </a:r>
            <a:r>
              <a:rPr lang="en-US" sz="2800" dirty="0">
                <a:latin typeface="Times New Roman" panose="02020603050405020304" pitchFamily="18" charset="0"/>
                <a:cs typeface="Times New Roman" panose="02020603050405020304" pitchFamily="18" charset="0"/>
              </a:rPr>
              <a:t> </a:t>
            </a:r>
            <a:br>
              <a:rPr lang="en-US" sz="2800" dirty="0">
                <a:latin typeface="Times New Roman" panose="02020603050405020304" pitchFamily="18" charset="0"/>
                <a:cs typeface="Times New Roman" panose="02020603050405020304" pitchFamily="18" charset="0"/>
              </a:rPr>
            </a:br>
            <a:r>
              <a:rPr lang="en-IN" sz="2800" b="1" i="0" dirty="0">
                <a:solidFill>
                  <a:srgbClr val="000000"/>
                </a:solidFill>
                <a:effectLst/>
                <a:latin typeface="Times New Roman" panose="02020603050405020304" pitchFamily="18" charset="0"/>
                <a:cs typeface="Times New Roman" panose="02020603050405020304" pitchFamily="18" charset="0"/>
              </a:rPr>
              <a:t>var x=5;</a:t>
            </a:r>
            <a:br>
              <a:rPr lang="en-IN" sz="2800" b="1" i="0" dirty="0">
                <a:solidFill>
                  <a:srgbClr val="000000"/>
                </a:solidFill>
                <a:effectLst/>
                <a:latin typeface="Times New Roman" panose="02020603050405020304" pitchFamily="18" charset="0"/>
                <a:cs typeface="Times New Roman" panose="02020603050405020304" pitchFamily="18" charset="0"/>
              </a:rPr>
            </a:br>
            <a:r>
              <a:rPr lang="en-IN" sz="2800" b="1" i="0" dirty="0">
                <a:solidFill>
                  <a:srgbClr val="000000"/>
                </a:solidFill>
                <a:effectLst/>
                <a:latin typeface="Times New Roman" panose="02020603050405020304" pitchFamily="18" charset="0"/>
                <a:cs typeface="Times New Roman" panose="02020603050405020304" pitchFamily="18" charset="0"/>
              </a:rPr>
              <a:t>var </a:t>
            </a:r>
            <a:r>
              <a:rPr lang="en-IN" sz="2800" b="1" i="0" dirty="0" err="1">
                <a:solidFill>
                  <a:srgbClr val="000000"/>
                </a:solidFill>
                <a:effectLst/>
                <a:latin typeface="Times New Roman" panose="02020603050405020304" pitchFamily="18" charset="0"/>
                <a:cs typeface="Times New Roman" panose="02020603050405020304" pitchFamily="18" charset="0"/>
              </a:rPr>
              <a:t>carname</a:t>
            </a:r>
            <a:r>
              <a:rPr lang="en-IN" sz="2800" b="1" i="0" dirty="0">
                <a:solidFill>
                  <a:srgbClr val="000000"/>
                </a:solidFill>
                <a:effectLst/>
                <a:latin typeface="Times New Roman" panose="02020603050405020304" pitchFamily="18" charset="0"/>
                <a:cs typeface="Times New Roman" panose="02020603050405020304" pitchFamily="18" charset="0"/>
              </a:rPr>
              <a:t>="Scorpio";</a:t>
            </a:r>
            <a:r>
              <a:rPr lang="en-IN" sz="2800" dirty="0">
                <a:latin typeface="Times New Roman" panose="02020603050405020304" pitchFamily="18" charset="0"/>
                <a:cs typeface="Times New Roman" panose="02020603050405020304" pitchFamily="18" charset="0"/>
              </a:rPr>
              <a:t> </a:t>
            </a:r>
          </a:p>
          <a:p>
            <a:pPr marL="0" indent="0">
              <a:buNone/>
            </a:pPr>
            <a:r>
              <a:rPr lang="en-US" sz="2800" b="0" i="0" dirty="0">
                <a:solidFill>
                  <a:srgbClr val="000000"/>
                </a:solidFill>
                <a:effectLst/>
                <a:latin typeface="Times New Roman" panose="02020603050405020304" pitchFamily="18" charset="0"/>
                <a:cs typeface="Times New Roman" panose="02020603050405020304" pitchFamily="18" charset="0"/>
              </a:rPr>
              <a:t>After the execution of the statements above, the variable </a:t>
            </a:r>
            <a:r>
              <a:rPr lang="en-US" sz="2800" b="1" i="0" dirty="0">
                <a:solidFill>
                  <a:srgbClr val="000000"/>
                </a:solidFill>
                <a:effectLst/>
                <a:latin typeface="Times New Roman" panose="02020603050405020304" pitchFamily="18" charset="0"/>
                <a:cs typeface="Times New Roman" panose="02020603050405020304" pitchFamily="18" charset="0"/>
              </a:rPr>
              <a:t>x </a:t>
            </a:r>
            <a:r>
              <a:rPr lang="en-US" sz="2800" b="0" i="0" dirty="0">
                <a:solidFill>
                  <a:srgbClr val="000000"/>
                </a:solidFill>
                <a:effectLst/>
                <a:latin typeface="Times New Roman" panose="02020603050405020304" pitchFamily="18" charset="0"/>
                <a:cs typeface="Times New Roman" panose="02020603050405020304" pitchFamily="18" charset="0"/>
              </a:rPr>
              <a:t>will hold the value </a:t>
            </a:r>
            <a:r>
              <a:rPr lang="en-US" sz="2800" b="1" i="0" dirty="0">
                <a:solidFill>
                  <a:srgbClr val="000000"/>
                </a:solidFill>
                <a:effectLst/>
                <a:latin typeface="Times New Roman" panose="02020603050405020304" pitchFamily="18" charset="0"/>
                <a:cs typeface="Times New Roman" panose="02020603050405020304" pitchFamily="18" charset="0"/>
              </a:rPr>
              <a:t>5</a:t>
            </a:r>
            <a:r>
              <a:rPr lang="en-US" sz="2800" b="0" i="0" dirty="0">
                <a:solidFill>
                  <a:srgbClr val="000000"/>
                </a:solidFill>
                <a:effectLst/>
                <a:latin typeface="Times New Roman" panose="02020603050405020304" pitchFamily="18" charset="0"/>
                <a:cs typeface="Times New Roman" panose="02020603050405020304" pitchFamily="18" charset="0"/>
              </a:rPr>
              <a:t>, and </a:t>
            </a:r>
            <a:r>
              <a:rPr lang="en-US" sz="2800" b="1" i="0" dirty="0" err="1">
                <a:solidFill>
                  <a:srgbClr val="000000"/>
                </a:solidFill>
                <a:effectLst/>
                <a:latin typeface="Times New Roman" panose="02020603050405020304" pitchFamily="18" charset="0"/>
                <a:cs typeface="Times New Roman" panose="02020603050405020304" pitchFamily="18" charset="0"/>
              </a:rPr>
              <a:t>carname</a:t>
            </a:r>
            <a:r>
              <a:rPr lang="en-US" sz="2800" b="1" i="0" dirty="0">
                <a:solidFill>
                  <a:srgbClr val="000000"/>
                </a:solidFill>
                <a:effectLst/>
                <a:latin typeface="Times New Roman" panose="02020603050405020304" pitchFamily="18" charset="0"/>
                <a:cs typeface="Times New Roman" panose="02020603050405020304" pitchFamily="18" charset="0"/>
              </a:rPr>
              <a:t> </a:t>
            </a:r>
            <a:r>
              <a:rPr lang="en-US" sz="2800" b="0" i="0" dirty="0">
                <a:solidFill>
                  <a:srgbClr val="000000"/>
                </a:solidFill>
                <a:effectLst/>
                <a:latin typeface="Times New Roman" panose="02020603050405020304" pitchFamily="18" charset="0"/>
                <a:cs typeface="Times New Roman" panose="02020603050405020304" pitchFamily="18" charset="0"/>
              </a:rPr>
              <a:t>will hold</a:t>
            </a:r>
            <a:br>
              <a:rPr lang="en-US" sz="2800" b="0" i="0" dirty="0">
                <a:solidFill>
                  <a:srgbClr val="000000"/>
                </a:solidFill>
                <a:effectLst/>
                <a:latin typeface="Times New Roman" panose="02020603050405020304" pitchFamily="18" charset="0"/>
                <a:cs typeface="Times New Roman" panose="02020603050405020304" pitchFamily="18" charset="0"/>
              </a:rPr>
            </a:br>
            <a:r>
              <a:rPr lang="en-US" sz="2800" b="0" i="0" dirty="0">
                <a:solidFill>
                  <a:srgbClr val="000000"/>
                </a:solidFill>
                <a:effectLst/>
                <a:latin typeface="Times New Roman" panose="02020603050405020304" pitchFamily="18" charset="0"/>
                <a:cs typeface="Times New Roman" panose="02020603050405020304" pitchFamily="18" charset="0"/>
              </a:rPr>
              <a:t>the value </a:t>
            </a:r>
            <a:r>
              <a:rPr lang="en-US" sz="2800" b="1" i="0" dirty="0">
                <a:solidFill>
                  <a:srgbClr val="000000"/>
                </a:solidFill>
                <a:effectLst/>
                <a:latin typeface="Times New Roman" panose="02020603050405020304" pitchFamily="18" charset="0"/>
                <a:cs typeface="Times New Roman" panose="02020603050405020304" pitchFamily="18" charset="0"/>
              </a:rPr>
              <a:t>Scorpio</a:t>
            </a:r>
            <a:r>
              <a:rPr lang="en-US" sz="2800" b="0" i="0" dirty="0">
                <a:solidFill>
                  <a:srgbClr val="000000"/>
                </a:solidFill>
                <a:effectLst/>
                <a:latin typeface="Times New Roman" panose="02020603050405020304" pitchFamily="18" charset="0"/>
                <a:cs typeface="Times New Roman" panose="02020603050405020304" pitchFamily="18" charset="0"/>
              </a:rPr>
              <a:t>.</a:t>
            </a:r>
            <a:r>
              <a:rPr lang="en-US" sz="2800" dirty="0">
                <a:latin typeface="Times New Roman" panose="02020603050405020304" pitchFamily="18" charset="0"/>
                <a:cs typeface="Times New Roman" panose="02020603050405020304" pitchFamily="18" charset="0"/>
              </a:rPr>
              <a:t> </a:t>
            </a:r>
            <a:br>
              <a:rPr lang="en-US" sz="2800" dirty="0">
                <a:latin typeface="Times New Roman" panose="02020603050405020304" pitchFamily="18" charset="0"/>
                <a:cs typeface="Times New Roman" panose="02020603050405020304" pitchFamily="18" charset="0"/>
              </a:rPr>
            </a:br>
            <a:br>
              <a:rPr lang="en-IN" sz="2400" dirty="0"/>
            </a:br>
            <a:br>
              <a:rPr lang="en-US" sz="2400" dirty="0"/>
            </a:br>
            <a:endParaRPr lang="en-IN" sz="2400" dirty="0"/>
          </a:p>
        </p:txBody>
      </p:sp>
    </p:spTree>
    <p:extLst>
      <p:ext uri="{BB962C8B-B14F-4D97-AF65-F5344CB8AC3E}">
        <p14:creationId xmlns:p14="http://schemas.microsoft.com/office/powerpoint/2010/main" val="37603135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A6E24-AB28-B395-80B2-9C1EBD518F70}"/>
              </a:ext>
            </a:extLst>
          </p:cNvPr>
          <p:cNvSpPr>
            <a:spLocks noGrp="1"/>
          </p:cNvSpPr>
          <p:nvPr>
            <p:ph type="title"/>
          </p:nvPr>
        </p:nvSpPr>
        <p:spPr>
          <a:xfrm>
            <a:off x="834480" y="474943"/>
            <a:ext cx="12961441" cy="1005842"/>
          </a:xfrm>
        </p:spPr>
        <p:txBody>
          <a:bodyPr/>
          <a:lstStyle/>
          <a:p>
            <a:r>
              <a:rPr lang="en-US" sz="4000" b="1" i="1" dirty="0">
                <a:solidFill>
                  <a:srgbClr val="000000"/>
                </a:solidFill>
                <a:effectLst/>
                <a:latin typeface="TimesNewRomanPS-BoldItalicMT"/>
              </a:rPr>
              <a:t>Assigning Values to Undeclared JavaScript Variables</a:t>
            </a:r>
            <a:r>
              <a:rPr lang="en-US" dirty="0"/>
              <a:t> </a:t>
            </a:r>
            <a:br>
              <a:rPr lang="en-US" dirty="0"/>
            </a:br>
            <a:endParaRPr lang="en-IN" dirty="0"/>
          </a:p>
        </p:txBody>
      </p:sp>
      <p:sp>
        <p:nvSpPr>
          <p:cNvPr id="3" name="Text Placeholder 2">
            <a:extLst>
              <a:ext uri="{FF2B5EF4-FFF2-40B4-BE49-F238E27FC236}">
                <a16:creationId xmlns:a16="http://schemas.microsoft.com/office/drawing/2014/main" id="{7C14BBD6-B979-374A-47CA-3FB295CE98B2}"/>
              </a:ext>
            </a:extLst>
          </p:cNvPr>
          <p:cNvSpPr>
            <a:spLocks noGrp="1"/>
          </p:cNvSpPr>
          <p:nvPr>
            <p:ph type="body" sz="quarter" idx="17"/>
          </p:nvPr>
        </p:nvSpPr>
        <p:spPr>
          <a:xfrm>
            <a:off x="834481" y="1480785"/>
            <a:ext cx="12961441" cy="5832514"/>
          </a:xfrm>
        </p:spPr>
        <p:txBody>
          <a:bodyPr/>
          <a:lstStyle/>
          <a:p>
            <a:pPr marL="0" indent="0">
              <a:buNone/>
            </a:pPr>
            <a:r>
              <a:rPr lang="en-US" sz="2800" b="0" i="0" dirty="0">
                <a:solidFill>
                  <a:srgbClr val="000000"/>
                </a:solidFill>
                <a:effectLst/>
                <a:latin typeface="TimesNewRomanPSMT"/>
              </a:rPr>
              <a:t>If you assign values to variables that have not yet been declared, the variables will automatically be declared.</a:t>
            </a:r>
            <a:br>
              <a:rPr lang="en-US" sz="2800" b="0" i="0" dirty="0">
                <a:solidFill>
                  <a:srgbClr val="000000"/>
                </a:solidFill>
                <a:effectLst/>
                <a:latin typeface="TimesNewRomanPSMT"/>
              </a:rPr>
            </a:br>
            <a:r>
              <a:rPr lang="en-US" sz="2800" b="0" i="0" dirty="0">
                <a:solidFill>
                  <a:srgbClr val="000000"/>
                </a:solidFill>
                <a:effectLst/>
                <a:latin typeface="TimesNewRomanPSMT"/>
              </a:rPr>
              <a:t>These statements:</a:t>
            </a:r>
            <a:r>
              <a:rPr lang="en-US" sz="2800" dirty="0"/>
              <a:t> </a:t>
            </a:r>
            <a:br>
              <a:rPr lang="en-US" sz="2800" dirty="0"/>
            </a:br>
            <a:r>
              <a:rPr lang="en-US" sz="2800" dirty="0"/>
              <a:t>	</a:t>
            </a:r>
            <a:r>
              <a:rPr lang="en-IN" sz="2800" b="1" i="0" dirty="0">
                <a:solidFill>
                  <a:srgbClr val="000000"/>
                </a:solidFill>
                <a:effectLst/>
                <a:latin typeface="TimesNewRomanPS-BoldMT"/>
              </a:rPr>
              <a:t>x=5;</a:t>
            </a:r>
            <a:br>
              <a:rPr lang="en-IN" sz="2800" b="1" i="0" dirty="0">
                <a:solidFill>
                  <a:srgbClr val="000000"/>
                </a:solidFill>
                <a:effectLst/>
                <a:latin typeface="TimesNewRomanPS-BoldMT"/>
              </a:rPr>
            </a:br>
            <a:r>
              <a:rPr lang="en-IN" sz="2800" b="1" i="0" dirty="0">
                <a:solidFill>
                  <a:srgbClr val="000000"/>
                </a:solidFill>
                <a:effectLst/>
                <a:latin typeface="TimesNewRomanPS-BoldMT"/>
              </a:rPr>
              <a:t>	</a:t>
            </a:r>
            <a:r>
              <a:rPr lang="en-IN" sz="2800" b="1" i="0" dirty="0" err="1">
                <a:solidFill>
                  <a:srgbClr val="000000"/>
                </a:solidFill>
                <a:effectLst/>
                <a:latin typeface="TimesNewRomanPS-BoldMT"/>
              </a:rPr>
              <a:t>carname</a:t>
            </a:r>
            <a:r>
              <a:rPr lang="en-IN" sz="2800" b="1" i="0" dirty="0">
                <a:solidFill>
                  <a:srgbClr val="000000"/>
                </a:solidFill>
                <a:effectLst/>
                <a:latin typeface="TimesNewRomanPS-BoldMT"/>
              </a:rPr>
              <a:t>="Scorpio";</a:t>
            </a:r>
            <a:r>
              <a:rPr lang="en-IN" sz="2800" dirty="0"/>
              <a:t> </a:t>
            </a:r>
            <a:br>
              <a:rPr lang="en-IN" sz="2800" dirty="0"/>
            </a:br>
            <a:r>
              <a:rPr lang="en-US" sz="2800" b="0" i="0" dirty="0">
                <a:solidFill>
                  <a:srgbClr val="000000"/>
                </a:solidFill>
                <a:effectLst/>
                <a:latin typeface="TimesNewRomanPSMT"/>
              </a:rPr>
              <a:t>have the same effect as:</a:t>
            </a:r>
            <a:r>
              <a:rPr lang="en-US" sz="2800" dirty="0"/>
              <a:t> </a:t>
            </a:r>
            <a:br>
              <a:rPr lang="en-US" sz="2800" dirty="0"/>
            </a:br>
            <a:r>
              <a:rPr lang="en-US" sz="2800" dirty="0"/>
              <a:t>	</a:t>
            </a:r>
            <a:r>
              <a:rPr lang="en-IN" sz="2800" b="1" i="0" dirty="0">
                <a:solidFill>
                  <a:srgbClr val="000000"/>
                </a:solidFill>
                <a:effectLst/>
                <a:latin typeface="TimesNewRomanPS-BoldMT"/>
              </a:rPr>
              <a:t>var x=5;</a:t>
            </a:r>
            <a:br>
              <a:rPr lang="en-IN" sz="2800" b="1" i="0" dirty="0">
                <a:solidFill>
                  <a:srgbClr val="000000"/>
                </a:solidFill>
                <a:effectLst/>
                <a:latin typeface="TimesNewRomanPS-BoldMT"/>
              </a:rPr>
            </a:br>
            <a:r>
              <a:rPr lang="en-IN" sz="2800" b="1" i="0" dirty="0">
                <a:solidFill>
                  <a:srgbClr val="000000"/>
                </a:solidFill>
                <a:effectLst/>
                <a:latin typeface="TimesNewRomanPS-BoldMT"/>
              </a:rPr>
              <a:t>	var </a:t>
            </a:r>
            <a:r>
              <a:rPr lang="en-IN" sz="2800" b="1" i="0" dirty="0" err="1">
                <a:solidFill>
                  <a:srgbClr val="000000"/>
                </a:solidFill>
                <a:effectLst/>
                <a:latin typeface="TimesNewRomanPS-BoldMT"/>
              </a:rPr>
              <a:t>carname</a:t>
            </a:r>
            <a:r>
              <a:rPr lang="en-IN" sz="2800" b="1" i="0" dirty="0">
                <a:solidFill>
                  <a:srgbClr val="000000"/>
                </a:solidFill>
                <a:effectLst/>
                <a:latin typeface="TimesNewRomanPS-BoldMT"/>
              </a:rPr>
              <a:t>="Scorpio";</a:t>
            </a:r>
            <a:r>
              <a:rPr lang="en-IN" sz="2800" dirty="0"/>
              <a:t> </a:t>
            </a:r>
            <a:br>
              <a:rPr lang="en-IN" dirty="0"/>
            </a:br>
            <a:br>
              <a:rPr lang="en-US" dirty="0"/>
            </a:br>
            <a:endParaRPr lang="en-IN" dirty="0"/>
          </a:p>
        </p:txBody>
      </p:sp>
    </p:spTree>
    <p:extLst>
      <p:ext uri="{BB962C8B-B14F-4D97-AF65-F5344CB8AC3E}">
        <p14:creationId xmlns:p14="http://schemas.microsoft.com/office/powerpoint/2010/main" val="37531684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2"/>
          <p:cNvSpPr txBox="1">
            <a:spLocks/>
          </p:cNvSpPr>
          <p:nvPr/>
        </p:nvSpPr>
        <p:spPr>
          <a:xfrm>
            <a:off x="474440" y="1882552"/>
            <a:ext cx="11811000" cy="4648200"/>
          </a:xfrm>
          <a:prstGeom prst="rect">
            <a:avLst/>
          </a:prstGeom>
          <a:ln>
            <a:solidFill>
              <a:schemeClr val="accent6">
                <a:lumMod val="60000"/>
                <a:lumOff val="40000"/>
              </a:schemeClr>
            </a:solidFill>
          </a:ln>
        </p:spPr>
        <p:txBody>
          <a:bodyPr lIns="109728" tIns="54864" rIns="109728" bIns="54864"/>
          <a:lstStyle/>
          <a:p>
            <a:pPr algn="ctr"/>
            <a:r>
              <a:rPr lang="en-IN" sz="5400" b="1" dirty="0"/>
              <a:t>Unit II</a:t>
            </a:r>
          </a:p>
          <a:p>
            <a:pPr algn="ctr"/>
            <a:r>
              <a:rPr lang="en-IN" sz="5400" b="1" dirty="0"/>
              <a:t> </a:t>
            </a:r>
            <a:r>
              <a:rPr lang="en-US" sz="3200" dirty="0">
                <a:solidFill>
                  <a:schemeClr val="accent5">
                    <a:lumMod val="90000"/>
                  </a:schemeClr>
                </a:solidFill>
              </a:rPr>
              <a:t>Web Application Development Framework</a:t>
            </a:r>
            <a:endParaRPr kumimoji="0" lang="en-US" altLang="ja-JP" sz="2900" b="0" i="0" u="none" strike="noStrike" kern="1200" cap="none" spc="0" normalizeH="0" baseline="0" noProof="0" dirty="0">
              <a:ln>
                <a:noFill/>
              </a:ln>
              <a:solidFill>
                <a:schemeClr val="tx1"/>
              </a:solidFill>
              <a:effectLst/>
              <a:uLnTx/>
              <a:uFillTx/>
              <a:latin typeface="Roboto Medium" panose="02000000000000000000" pitchFamily="2" charset="0"/>
              <a:ea typeface="Roboto Medium" panose="02000000000000000000" pitchFamily="2" charset="0"/>
              <a:cs typeface="Roboto Medium" pitchFamily="2" charset="0"/>
            </a:endParaRPr>
          </a:p>
        </p:txBody>
      </p:sp>
    </p:spTree>
    <p:extLst>
      <p:ext uri="{BB962C8B-B14F-4D97-AF65-F5344CB8AC3E}">
        <p14:creationId xmlns:p14="http://schemas.microsoft.com/office/powerpoint/2010/main" val="714651071"/>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7">
                                            <p:bg/>
                                          </p:spTgt>
                                        </p:tgtEl>
                                        <p:attrNameLst>
                                          <p:attrName>style.visibility</p:attrName>
                                        </p:attrNameLst>
                                      </p:cBhvr>
                                      <p:to>
                                        <p:strVal val="visible"/>
                                      </p:to>
                                    </p:set>
                                    <p:anim calcmode="lin" valueType="num">
                                      <p:cBhvr>
                                        <p:cTn id="7" dur="1000" fill="hold"/>
                                        <p:tgtEl>
                                          <p:spTgt spid="7">
                                            <p:bg/>
                                          </p:spTgt>
                                        </p:tgtEl>
                                        <p:attrNameLst>
                                          <p:attrName>ppt_w</p:attrName>
                                        </p:attrNameLst>
                                      </p:cBhvr>
                                      <p:tavLst>
                                        <p:tav tm="0">
                                          <p:val>
                                            <p:strVal val="#ppt_w*0.70"/>
                                          </p:val>
                                        </p:tav>
                                        <p:tav tm="100000">
                                          <p:val>
                                            <p:strVal val="#ppt_w"/>
                                          </p:val>
                                        </p:tav>
                                      </p:tavLst>
                                    </p:anim>
                                    <p:anim calcmode="lin" valueType="num">
                                      <p:cBhvr>
                                        <p:cTn id="8" dur="1000" fill="hold"/>
                                        <p:tgtEl>
                                          <p:spTgt spid="7">
                                            <p:bg/>
                                          </p:spTgt>
                                        </p:tgtEl>
                                        <p:attrNameLst>
                                          <p:attrName>ppt_h</p:attrName>
                                        </p:attrNameLst>
                                      </p:cBhvr>
                                      <p:tavLst>
                                        <p:tav tm="0">
                                          <p:val>
                                            <p:strVal val="#ppt_h"/>
                                          </p:val>
                                        </p:tav>
                                        <p:tav tm="100000">
                                          <p:val>
                                            <p:strVal val="#ppt_h"/>
                                          </p:val>
                                        </p:tav>
                                      </p:tavLst>
                                    </p:anim>
                                    <p:animEffect transition="in" filter="fade">
                                      <p:cBhvr>
                                        <p:cTn id="9" dur="1000"/>
                                        <p:tgtEl>
                                          <p:spTgt spid="7">
                                            <p:bg/>
                                          </p:spTgt>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grpId="0" nodeType="clickEffect">
                                  <p:stCondLst>
                                    <p:cond delay="0"/>
                                  </p:stCondLst>
                                  <p:childTnLst>
                                    <p:set>
                                      <p:cBhvr>
                                        <p:cTn id="13" dur="1" fill="hold">
                                          <p:stCondLst>
                                            <p:cond delay="0"/>
                                          </p:stCondLst>
                                        </p:cTn>
                                        <p:tgtEl>
                                          <p:spTgt spid="7">
                                            <p:txEl>
                                              <p:pRg st="0" end="0"/>
                                            </p:txEl>
                                          </p:spTgt>
                                        </p:tgtEl>
                                        <p:attrNameLst>
                                          <p:attrName>style.visibility</p:attrName>
                                        </p:attrNameLst>
                                      </p:cBhvr>
                                      <p:to>
                                        <p:strVal val="visible"/>
                                      </p:to>
                                    </p:set>
                                    <p:anim calcmode="lin" valueType="num">
                                      <p:cBhvr>
                                        <p:cTn id="14" dur="1000" fill="hold"/>
                                        <p:tgtEl>
                                          <p:spTgt spid="7">
                                            <p:txEl>
                                              <p:pRg st="0" end="0"/>
                                            </p:txEl>
                                          </p:spTgt>
                                        </p:tgtEl>
                                        <p:attrNameLst>
                                          <p:attrName>ppt_w</p:attrName>
                                        </p:attrNameLst>
                                      </p:cBhvr>
                                      <p:tavLst>
                                        <p:tav tm="0">
                                          <p:val>
                                            <p:strVal val="#ppt_w*0.70"/>
                                          </p:val>
                                        </p:tav>
                                        <p:tav tm="100000">
                                          <p:val>
                                            <p:strVal val="#ppt_w"/>
                                          </p:val>
                                        </p:tav>
                                      </p:tavLst>
                                    </p:anim>
                                    <p:anim calcmode="lin" valueType="num">
                                      <p:cBhvr>
                                        <p:cTn id="15" dur="1000" fill="hold"/>
                                        <p:tgtEl>
                                          <p:spTgt spid="7">
                                            <p:txEl>
                                              <p:pRg st="0" end="0"/>
                                            </p:txEl>
                                          </p:spTgt>
                                        </p:tgtEl>
                                        <p:attrNameLst>
                                          <p:attrName>ppt_h</p:attrName>
                                        </p:attrNameLst>
                                      </p:cBhvr>
                                      <p:tavLst>
                                        <p:tav tm="0">
                                          <p:val>
                                            <p:strVal val="#ppt_h"/>
                                          </p:val>
                                        </p:tav>
                                        <p:tav tm="100000">
                                          <p:val>
                                            <p:strVal val="#ppt_h"/>
                                          </p:val>
                                        </p:tav>
                                      </p:tavLst>
                                    </p:anim>
                                    <p:animEffect transition="in" filter="fade">
                                      <p:cBhvr>
                                        <p:cTn id="16" dur="1000"/>
                                        <p:tgtEl>
                                          <p:spTgt spid="7">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5" presetClass="entr" presetSubtype="0" fill="hold" grpId="0" nodeType="clickEffect">
                                  <p:stCondLst>
                                    <p:cond delay="0"/>
                                  </p:stCondLst>
                                  <p:childTnLst>
                                    <p:set>
                                      <p:cBhvr>
                                        <p:cTn id="20" dur="1" fill="hold">
                                          <p:stCondLst>
                                            <p:cond delay="0"/>
                                          </p:stCondLst>
                                        </p:cTn>
                                        <p:tgtEl>
                                          <p:spTgt spid="7">
                                            <p:txEl>
                                              <p:pRg st="1" end="1"/>
                                            </p:txEl>
                                          </p:spTgt>
                                        </p:tgtEl>
                                        <p:attrNameLst>
                                          <p:attrName>style.visibility</p:attrName>
                                        </p:attrNameLst>
                                      </p:cBhvr>
                                      <p:to>
                                        <p:strVal val="visible"/>
                                      </p:to>
                                    </p:set>
                                    <p:anim calcmode="lin" valueType="num">
                                      <p:cBhvr>
                                        <p:cTn id="21" dur="1000" fill="hold"/>
                                        <p:tgtEl>
                                          <p:spTgt spid="7">
                                            <p:txEl>
                                              <p:pRg st="1" end="1"/>
                                            </p:txEl>
                                          </p:spTgt>
                                        </p:tgtEl>
                                        <p:attrNameLst>
                                          <p:attrName>ppt_w</p:attrName>
                                        </p:attrNameLst>
                                      </p:cBhvr>
                                      <p:tavLst>
                                        <p:tav tm="0">
                                          <p:val>
                                            <p:strVal val="#ppt_w*0.70"/>
                                          </p:val>
                                        </p:tav>
                                        <p:tav tm="100000">
                                          <p:val>
                                            <p:strVal val="#ppt_w"/>
                                          </p:val>
                                        </p:tav>
                                      </p:tavLst>
                                    </p:anim>
                                    <p:anim calcmode="lin" valueType="num">
                                      <p:cBhvr>
                                        <p:cTn id="22" dur="1000" fill="hold"/>
                                        <p:tgtEl>
                                          <p:spTgt spid="7">
                                            <p:txEl>
                                              <p:pRg st="1" end="1"/>
                                            </p:txEl>
                                          </p:spTgt>
                                        </p:tgtEl>
                                        <p:attrNameLst>
                                          <p:attrName>ppt_h</p:attrName>
                                        </p:attrNameLst>
                                      </p:cBhvr>
                                      <p:tavLst>
                                        <p:tav tm="0">
                                          <p:val>
                                            <p:strVal val="#ppt_h"/>
                                          </p:val>
                                        </p:tav>
                                        <p:tav tm="100000">
                                          <p:val>
                                            <p:strVal val="#ppt_h"/>
                                          </p:val>
                                        </p:tav>
                                      </p:tavLst>
                                    </p:anim>
                                    <p:animEffect transition="in" filter="fade">
                                      <p:cBhvr>
                                        <p:cTn id="23" dur="1000"/>
                                        <p:tgtEl>
                                          <p:spTgt spid="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FA2AB2-5CF5-0F9C-9276-A000657BF3EE}"/>
              </a:ext>
            </a:extLst>
          </p:cNvPr>
          <p:cNvSpPr>
            <a:spLocks noGrp="1"/>
          </p:cNvSpPr>
          <p:nvPr>
            <p:ph type="title"/>
          </p:nvPr>
        </p:nvSpPr>
        <p:spPr>
          <a:xfrm>
            <a:off x="834480" y="154360"/>
            <a:ext cx="10513167" cy="1326425"/>
          </a:xfrm>
        </p:spPr>
        <p:txBody>
          <a:bodyPr/>
          <a:lstStyle/>
          <a:p>
            <a:br>
              <a:rPr lang="en-US" sz="4000" b="1" i="1" dirty="0">
                <a:solidFill>
                  <a:srgbClr val="000000"/>
                </a:solidFill>
                <a:effectLst/>
                <a:latin typeface="TimesNewRomanPS-BoldItalicMT"/>
              </a:rPr>
            </a:br>
            <a:br>
              <a:rPr lang="en-US" sz="4000" b="1" i="1" dirty="0">
                <a:solidFill>
                  <a:srgbClr val="000000"/>
                </a:solidFill>
                <a:effectLst/>
                <a:latin typeface="TimesNewRomanPS-BoldItalicMT"/>
              </a:rPr>
            </a:br>
            <a:r>
              <a:rPr lang="en-US" sz="4000" b="1" i="1" dirty="0">
                <a:solidFill>
                  <a:srgbClr val="000000"/>
                </a:solidFill>
                <a:effectLst/>
                <a:latin typeface="TimesNewRomanPS-BoldItalicMT"/>
              </a:rPr>
              <a:t>Redeclaring JavaScript Variables</a:t>
            </a:r>
            <a:br>
              <a:rPr lang="en-US" sz="4000" b="1" i="1" dirty="0">
                <a:solidFill>
                  <a:srgbClr val="000000"/>
                </a:solidFill>
                <a:effectLst/>
                <a:latin typeface="TimesNewRomanPS-BoldItalicMT"/>
              </a:rPr>
            </a:br>
            <a:br>
              <a:rPr lang="en-US" sz="4000" dirty="0"/>
            </a:br>
            <a:endParaRPr lang="en-IN" sz="4000" dirty="0"/>
          </a:p>
        </p:txBody>
      </p:sp>
      <p:sp>
        <p:nvSpPr>
          <p:cNvPr id="3" name="Text Placeholder 2">
            <a:extLst>
              <a:ext uri="{FF2B5EF4-FFF2-40B4-BE49-F238E27FC236}">
                <a16:creationId xmlns:a16="http://schemas.microsoft.com/office/drawing/2014/main" id="{24CBC65E-DFAD-DBFF-9A19-6B55B0B3616C}"/>
              </a:ext>
            </a:extLst>
          </p:cNvPr>
          <p:cNvSpPr>
            <a:spLocks noGrp="1"/>
          </p:cNvSpPr>
          <p:nvPr>
            <p:ph type="body" sz="quarter" idx="17"/>
          </p:nvPr>
        </p:nvSpPr>
        <p:spPr/>
        <p:txBody>
          <a:bodyPr/>
          <a:lstStyle/>
          <a:p>
            <a:pPr marL="0" indent="0">
              <a:buNone/>
            </a:pPr>
            <a:r>
              <a:rPr lang="en-US" sz="3200" b="0" i="0" dirty="0">
                <a:solidFill>
                  <a:srgbClr val="000000"/>
                </a:solidFill>
                <a:effectLst/>
                <a:latin typeface="TimesNewRomanPSMT"/>
              </a:rPr>
              <a:t>If you redeclare a JavaScript variable, it will not lose its original value</a:t>
            </a:r>
          </a:p>
          <a:p>
            <a:pPr marL="0" indent="0">
              <a:buNone/>
            </a:pPr>
            <a:r>
              <a:rPr lang="en-IN" sz="2800" b="1" i="0" dirty="0">
                <a:solidFill>
                  <a:srgbClr val="000000"/>
                </a:solidFill>
                <a:effectLst/>
                <a:latin typeface="TimesNewRomanPS-BoldMT"/>
              </a:rPr>
              <a:t>var x=5;</a:t>
            </a:r>
            <a:br>
              <a:rPr lang="en-IN" sz="2800" b="1" i="0" dirty="0">
                <a:solidFill>
                  <a:srgbClr val="000000"/>
                </a:solidFill>
                <a:effectLst/>
                <a:latin typeface="TimesNewRomanPS-BoldMT"/>
              </a:rPr>
            </a:br>
            <a:r>
              <a:rPr lang="en-IN" sz="2800" b="1" i="0" dirty="0">
                <a:solidFill>
                  <a:srgbClr val="000000"/>
                </a:solidFill>
                <a:effectLst/>
                <a:latin typeface="TimesNewRomanPS-BoldMT"/>
              </a:rPr>
              <a:t>var x;</a:t>
            </a:r>
            <a:r>
              <a:rPr lang="en-IN" sz="2800" dirty="0"/>
              <a:t> </a:t>
            </a:r>
            <a:br>
              <a:rPr lang="en-IN" sz="2800" dirty="0"/>
            </a:br>
            <a:r>
              <a:rPr lang="en-US" sz="3200" b="0" i="0" dirty="0">
                <a:solidFill>
                  <a:srgbClr val="000000"/>
                </a:solidFill>
                <a:effectLst/>
                <a:latin typeface="TimesNewRomanPSMT"/>
              </a:rPr>
              <a:t>After the execution of the statements above, the variable x will still have the value of 5. The value of x is not reset (or cleared) when you redeclare it</a:t>
            </a:r>
            <a:r>
              <a:rPr lang="en-US" sz="3200" dirty="0"/>
              <a:t> </a:t>
            </a:r>
            <a:br>
              <a:rPr lang="en-US" sz="1600" dirty="0"/>
            </a:br>
            <a:endParaRPr lang="en-IN" sz="2800" dirty="0"/>
          </a:p>
        </p:txBody>
      </p:sp>
    </p:spTree>
    <p:extLst>
      <p:ext uri="{BB962C8B-B14F-4D97-AF65-F5344CB8AC3E}">
        <p14:creationId xmlns:p14="http://schemas.microsoft.com/office/powerpoint/2010/main" val="25232551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5C5099-9A74-48D7-8FAD-C068620CD953}"/>
              </a:ext>
            </a:extLst>
          </p:cNvPr>
          <p:cNvSpPr>
            <a:spLocks noGrp="1"/>
          </p:cNvSpPr>
          <p:nvPr>
            <p:ph type="title"/>
          </p:nvPr>
        </p:nvSpPr>
        <p:spPr/>
        <p:txBody>
          <a:bodyPr/>
          <a:lstStyle/>
          <a:p>
            <a:r>
              <a:rPr lang="en-US" sz="3600" b="1" i="0" dirty="0" err="1">
                <a:solidFill>
                  <a:srgbClr val="000000"/>
                </a:solidFill>
                <a:effectLst/>
                <a:latin typeface="TimesNewRomanPS-BoldMT"/>
              </a:rPr>
              <a:t>DataTypes</a:t>
            </a:r>
            <a:endParaRPr lang="en-IN" dirty="0"/>
          </a:p>
        </p:txBody>
      </p:sp>
      <p:sp>
        <p:nvSpPr>
          <p:cNvPr id="3" name="Text Placeholder 2">
            <a:extLst>
              <a:ext uri="{FF2B5EF4-FFF2-40B4-BE49-F238E27FC236}">
                <a16:creationId xmlns:a16="http://schemas.microsoft.com/office/drawing/2014/main" id="{28440776-E96D-3F55-1F57-BF903AD27406}"/>
              </a:ext>
            </a:extLst>
          </p:cNvPr>
          <p:cNvSpPr>
            <a:spLocks noGrp="1"/>
          </p:cNvSpPr>
          <p:nvPr>
            <p:ph type="body" sz="quarter" idx="17"/>
          </p:nvPr>
        </p:nvSpPr>
        <p:spPr>
          <a:xfrm>
            <a:off x="834481" y="1480785"/>
            <a:ext cx="12961441" cy="5832514"/>
          </a:xfrm>
        </p:spPr>
        <p:txBody>
          <a:bodyPr/>
          <a:lstStyle/>
          <a:p>
            <a:r>
              <a:rPr lang="en-US" sz="2800" b="0" i="0" dirty="0">
                <a:solidFill>
                  <a:srgbClr val="0000FF"/>
                </a:solidFill>
                <a:effectLst/>
                <a:latin typeface="TimesNewRomanPSMT"/>
              </a:rPr>
              <a:t>Numbers </a:t>
            </a:r>
            <a:r>
              <a:rPr lang="en-US" sz="2800" b="0" i="0" dirty="0">
                <a:solidFill>
                  <a:srgbClr val="000000"/>
                </a:solidFill>
                <a:effectLst/>
                <a:latin typeface="TimesNewRomanPSMT"/>
              </a:rPr>
              <a:t>- are values that can be processed and calculated. You don't enclose them in quotation marks. The numbers can be either positive or negative.</a:t>
            </a:r>
          </a:p>
          <a:p>
            <a:r>
              <a:rPr lang="en-US" sz="2800" b="0" i="0" dirty="0">
                <a:solidFill>
                  <a:srgbClr val="0000FF"/>
                </a:solidFill>
                <a:effectLst/>
                <a:latin typeface="TimesNewRomanPSMT"/>
              </a:rPr>
              <a:t>Strings </a:t>
            </a:r>
            <a:r>
              <a:rPr lang="en-US" sz="2800" b="0" i="0" dirty="0">
                <a:solidFill>
                  <a:srgbClr val="000000"/>
                </a:solidFill>
                <a:effectLst/>
                <a:latin typeface="TimesNewRomanPSMT"/>
              </a:rPr>
              <a:t>- are a series of letters and numbers enclosed in quotation marks. JavaScript uses the string literally; it doesn't process it. You'll use strings for text you want displayed or values you want passed along.</a:t>
            </a:r>
          </a:p>
          <a:p>
            <a:r>
              <a:rPr lang="en-US" sz="2800" b="0" i="0" dirty="0">
                <a:solidFill>
                  <a:srgbClr val="0000FF"/>
                </a:solidFill>
                <a:effectLst/>
                <a:latin typeface="TimesNewRomanPSMT"/>
              </a:rPr>
              <a:t>Boolean </a:t>
            </a:r>
            <a:r>
              <a:rPr lang="en-US" sz="2800" b="0" i="0" dirty="0">
                <a:solidFill>
                  <a:srgbClr val="000000"/>
                </a:solidFill>
                <a:effectLst/>
                <a:latin typeface="TimesNewRomanPSMT"/>
              </a:rPr>
              <a:t>(</a:t>
            </a:r>
            <a:r>
              <a:rPr lang="en-US" sz="2800" b="1" i="0" dirty="0">
                <a:solidFill>
                  <a:srgbClr val="000000"/>
                </a:solidFill>
                <a:effectLst/>
                <a:latin typeface="TimesNewRomanPS-BoldMT"/>
              </a:rPr>
              <a:t>true</a:t>
            </a:r>
            <a:r>
              <a:rPr lang="en-US" sz="2800" b="0" i="0" dirty="0">
                <a:solidFill>
                  <a:srgbClr val="000000"/>
                </a:solidFill>
                <a:effectLst/>
                <a:latin typeface="TimesNewRomanPSMT"/>
              </a:rPr>
              <a:t>/</a:t>
            </a:r>
            <a:r>
              <a:rPr lang="en-US" sz="2800" b="1" i="0" dirty="0">
                <a:solidFill>
                  <a:srgbClr val="000000"/>
                </a:solidFill>
                <a:effectLst/>
                <a:latin typeface="TimesNewRomanPS-BoldMT"/>
              </a:rPr>
              <a:t>false</a:t>
            </a:r>
            <a:r>
              <a:rPr lang="en-US" sz="2800" b="0" i="0" dirty="0">
                <a:solidFill>
                  <a:srgbClr val="000000"/>
                </a:solidFill>
                <a:effectLst/>
                <a:latin typeface="TimesNewRomanPSMT"/>
              </a:rPr>
              <a:t>) - lets you evaluate whether a condition meets or does not meet specified criteria.</a:t>
            </a:r>
          </a:p>
          <a:p>
            <a:r>
              <a:rPr lang="en-US" sz="2800" b="0" i="0" dirty="0">
                <a:solidFill>
                  <a:srgbClr val="0000FF"/>
                </a:solidFill>
                <a:effectLst/>
                <a:latin typeface="TimesNewRomanPSMT"/>
              </a:rPr>
              <a:t>Null </a:t>
            </a:r>
            <a:r>
              <a:rPr lang="en-US" sz="2800" b="0" i="0" dirty="0">
                <a:solidFill>
                  <a:srgbClr val="000000"/>
                </a:solidFill>
                <a:effectLst/>
                <a:latin typeface="TimesNewRomanPSMT"/>
              </a:rPr>
              <a:t>- is an empty value. </a:t>
            </a:r>
            <a:r>
              <a:rPr lang="en-US" sz="2800" b="1" i="0" dirty="0">
                <a:solidFill>
                  <a:srgbClr val="000000"/>
                </a:solidFill>
                <a:effectLst/>
                <a:latin typeface="TimesNewRomanPS-BoldMT"/>
              </a:rPr>
              <a:t>null </a:t>
            </a:r>
            <a:r>
              <a:rPr lang="en-US" sz="2800" b="0" i="0" dirty="0">
                <a:solidFill>
                  <a:srgbClr val="000000"/>
                </a:solidFill>
                <a:effectLst/>
                <a:latin typeface="TimesNewRomanPSMT"/>
              </a:rPr>
              <a:t>is not the same as 0 </a:t>
            </a:r>
            <a:r>
              <a:rPr lang="en-US" sz="2800" b="1" i="0" dirty="0">
                <a:solidFill>
                  <a:srgbClr val="000000"/>
                </a:solidFill>
                <a:effectLst/>
                <a:latin typeface="TimesNewRomanPS-BoldMT"/>
              </a:rPr>
              <a:t>-- </a:t>
            </a:r>
            <a:r>
              <a:rPr lang="en-US" sz="2800" b="0" i="0" dirty="0">
                <a:solidFill>
                  <a:srgbClr val="000000"/>
                </a:solidFill>
                <a:effectLst/>
                <a:latin typeface="TimesNewRomanPSMT"/>
              </a:rPr>
              <a:t>0 is a real, calculable number, whereas </a:t>
            </a:r>
            <a:r>
              <a:rPr lang="en-US" sz="2800" b="1" i="0" dirty="0">
                <a:solidFill>
                  <a:srgbClr val="000000"/>
                </a:solidFill>
                <a:effectLst/>
                <a:latin typeface="TimesNewRomanPS-BoldMT"/>
              </a:rPr>
              <a:t>null </a:t>
            </a:r>
            <a:r>
              <a:rPr lang="en-US" sz="2800" b="0" i="0" dirty="0">
                <a:solidFill>
                  <a:srgbClr val="000000"/>
                </a:solidFill>
                <a:effectLst/>
                <a:latin typeface="TimesNewRomanPSMT"/>
              </a:rPr>
              <a:t>is the </a:t>
            </a:r>
            <a:r>
              <a:rPr lang="en-US" sz="2800" b="1" i="0" dirty="0">
                <a:solidFill>
                  <a:srgbClr val="000000"/>
                </a:solidFill>
                <a:effectLst/>
                <a:latin typeface="TimesNewRomanPS-BoldMT"/>
              </a:rPr>
              <a:t>absence of any value</a:t>
            </a:r>
            <a:r>
              <a:rPr lang="en-US" sz="2800" b="0" i="0" dirty="0">
                <a:solidFill>
                  <a:srgbClr val="000000"/>
                </a:solidFill>
                <a:effectLst/>
                <a:latin typeface="TimesNewRomanPSMT"/>
              </a:rPr>
              <a:t>.</a:t>
            </a:r>
            <a:r>
              <a:rPr lang="en-US" sz="2800" dirty="0"/>
              <a:t> </a:t>
            </a:r>
            <a:br>
              <a:rPr lang="en-US" sz="2800" dirty="0"/>
            </a:br>
            <a:endParaRPr lang="en-IN" sz="2800" dirty="0"/>
          </a:p>
        </p:txBody>
      </p:sp>
    </p:spTree>
    <p:extLst>
      <p:ext uri="{BB962C8B-B14F-4D97-AF65-F5344CB8AC3E}">
        <p14:creationId xmlns:p14="http://schemas.microsoft.com/office/powerpoint/2010/main" val="27285470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0B1991-311E-2CF6-C809-4CE5A90CDB64}"/>
              </a:ext>
            </a:extLst>
          </p:cNvPr>
          <p:cNvSpPr>
            <a:spLocks noGrp="1"/>
          </p:cNvSpPr>
          <p:nvPr>
            <p:ph type="title"/>
          </p:nvPr>
        </p:nvSpPr>
        <p:spPr/>
        <p:txBody>
          <a:bodyPr/>
          <a:lstStyle/>
          <a:p>
            <a:r>
              <a:rPr lang="en-IN" sz="4000" b="1" i="0" dirty="0">
                <a:solidFill>
                  <a:srgbClr val="800040"/>
                </a:solidFill>
                <a:effectLst/>
                <a:latin typeface="TimesNewRomanPS-BoldMT"/>
              </a:rPr>
              <a:t>Data Types</a:t>
            </a:r>
            <a:r>
              <a:rPr lang="en-IN" sz="4000" dirty="0"/>
              <a:t> </a:t>
            </a:r>
            <a:br>
              <a:rPr lang="en-IN" dirty="0"/>
            </a:br>
            <a:endParaRPr lang="en-IN" dirty="0"/>
          </a:p>
        </p:txBody>
      </p:sp>
      <p:sp>
        <p:nvSpPr>
          <p:cNvPr id="3" name="Text Placeholder 2">
            <a:extLst>
              <a:ext uri="{FF2B5EF4-FFF2-40B4-BE49-F238E27FC236}">
                <a16:creationId xmlns:a16="http://schemas.microsoft.com/office/drawing/2014/main" id="{98897568-E03D-65C8-37EB-0635CC0E97F1}"/>
              </a:ext>
            </a:extLst>
          </p:cNvPr>
          <p:cNvSpPr>
            <a:spLocks noGrp="1"/>
          </p:cNvSpPr>
          <p:nvPr>
            <p:ph type="body" sz="quarter" idx="17"/>
          </p:nvPr>
        </p:nvSpPr>
        <p:spPr/>
        <p:txBody>
          <a:bodyPr/>
          <a:lstStyle/>
          <a:p>
            <a:pPr marL="0" indent="0">
              <a:buNone/>
            </a:pPr>
            <a:endParaRPr lang="en-IN" dirty="0"/>
          </a:p>
        </p:txBody>
      </p:sp>
      <p:pic>
        <p:nvPicPr>
          <p:cNvPr id="5" name="Picture 4">
            <a:extLst>
              <a:ext uri="{FF2B5EF4-FFF2-40B4-BE49-F238E27FC236}">
                <a16:creationId xmlns:a16="http://schemas.microsoft.com/office/drawing/2014/main" id="{218A821B-478C-78E4-D041-31179DD63B50}"/>
              </a:ext>
            </a:extLst>
          </p:cNvPr>
          <p:cNvPicPr>
            <a:picLocks noChangeAspect="1"/>
          </p:cNvPicPr>
          <p:nvPr/>
        </p:nvPicPr>
        <p:blipFill>
          <a:blip r:embed="rId2"/>
          <a:stretch>
            <a:fillRect/>
          </a:stretch>
        </p:blipFill>
        <p:spPr>
          <a:xfrm>
            <a:off x="133350" y="1752600"/>
            <a:ext cx="14363700" cy="4724400"/>
          </a:xfrm>
          <a:prstGeom prst="rect">
            <a:avLst/>
          </a:prstGeom>
        </p:spPr>
      </p:pic>
    </p:spTree>
    <p:extLst>
      <p:ext uri="{BB962C8B-B14F-4D97-AF65-F5344CB8AC3E}">
        <p14:creationId xmlns:p14="http://schemas.microsoft.com/office/powerpoint/2010/main" val="5803946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C15670-ED00-3DA5-4CA3-11E91A575266}"/>
              </a:ext>
            </a:extLst>
          </p:cNvPr>
          <p:cNvSpPr>
            <a:spLocks noGrp="1"/>
          </p:cNvSpPr>
          <p:nvPr>
            <p:ph type="title"/>
          </p:nvPr>
        </p:nvSpPr>
        <p:spPr/>
        <p:txBody>
          <a:bodyPr/>
          <a:lstStyle/>
          <a:p>
            <a:r>
              <a:rPr lang="en-IN" sz="3600" b="1" i="1" dirty="0">
                <a:solidFill>
                  <a:srgbClr val="000000"/>
                </a:solidFill>
                <a:effectLst/>
                <a:latin typeface="TimesNewRomanPS-BoldItalicMT"/>
              </a:rPr>
              <a:t>JavaScript OPERATORS</a:t>
            </a:r>
            <a:br>
              <a:rPr lang="en-IN" dirty="0"/>
            </a:br>
            <a:endParaRPr lang="en-IN" dirty="0"/>
          </a:p>
        </p:txBody>
      </p:sp>
      <p:sp>
        <p:nvSpPr>
          <p:cNvPr id="3" name="Text Placeholder 2">
            <a:extLst>
              <a:ext uri="{FF2B5EF4-FFF2-40B4-BE49-F238E27FC236}">
                <a16:creationId xmlns:a16="http://schemas.microsoft.com/office/drawing/2014/main" id="{E88F2670-FFBE-63F2-5FE9-B949B7656E15}"/>
              </a:ext>
            </a:extLst>
          </p:cNvPr>
          <p:cNvSpPr>
            <a:spLocks noGrp="1"/>
          </p:cNvSpPr>
          <p:nvPr>
            <p:ph type="body" sz="quarter" idx="17"/>
          </p:nvPr>
        </p:nvSpPr>
        <p:spPr>
          <a:xfrm>
            <a:off x="834481" y="1378496"/>
            <a:ext cx="12961441" cy="5934803"/>
          </a:xfrm>
        </p:spPr>
        <p:txBody>
          <a:bodyPr/>
          <a:lstStyle/>
          <a:p>
            <a:pPr marL="0" indent="0">
              <a:buNone/>
            </a:pPr>
            <a:r>
              <a:rPr lang="en-US" sz="3200" b="0" i="0" dirty="0">
                <a:solidFill>
                  <a:srgbClr val="000000"/>
                </a:solidFill>
                <a:effectLst/>
                <a:latin typeface="TimesNewRomanPSMT"/>
              </a:rPr>
              <a:t>As with algebra, you can do arithmetic operations with JavaScript variables:</a:t>
            </a:r>
            <a:r>
              <a:rPr lang="en-US" sz="3200" dirty="0"/>
              <a:t> </a:t>
            </a:r>
            <a:br>
              <a:rPr lang="en-US" sz="3200" dirty="0"/>
            </a:br>
            <a:r>
              <a:rPr lang="es-ES" sz="3200" b="1" i="0" dirty="0">
                <a:solidFill>
                  <a:srgbClr val="000000"/>
                </a:solidFill>
                <a:effectLst/>
                <a:latin typeface="TimesNewRomanPS-BoldMT"/>
              </a:rPr>
              <a:t>y=x-5;</a:t>
            </a:r>
            <a:br>
              <a:rPr lang="es-ES" sz="3200" b="1" i="0" dirty="0">
                <a:solidFill>
                  <a:srgbClr val="000000"/>
                </a:solidFill>
                <a:effectLst/>
                <a:latin typeface="TimesNewRomanPS-BoldMT"/>
              </a:rPr>
            </a:br>
            <a:r>
              <a:rPr lang="es-ES" sz="3200" b="1" i="0" dirty="0">
                <a:solidFill>
                  <a:srgbClr val="000000"/>
                </a:solidFill>
                <a:effectLst/>
                <a:latin typeface="TimesNewRomanPS-BoldMT"/>
              </a:rPr>
              <a:t>z=y+5</a:t>
            </a:r>
            <a:r>
              <a:rPr lang="es-ES" sz="3200" dirty="0"/>
              <a:t> </a:t>
            </a:r>
            <a:br>
              <a:rPr lang="es-ES" sz="3200" dirty="0"/>
            </a:br>
            <a:r>
              <a:rPr lang="en-IN" sz="3200" b="1" i="1" dirty="0">
                <a:solidFill>
                  <a:srgbClr val="000000"/>
                </a:solidFill>
                <a:effectLst/>
                <a:latin typeface="TimesNewRomanPS-BoldItalicMT"/>
              </a:rPr>
              <a:t>JavaScript Arithmetic Operators</a:t>
            </a:r>
            <a:r>
              <a:rPr lang="en-IN" sz="3200" dirty="0"/>
              <a:t> </a:t>
            </a:r>
            <a:br>
              <a:rPr lang="en-IN" dirty="0"/>
            </a:br>
            <a:endParaRPr lang="en-IN" dirty="0"/>
          </a:p>
        </p:txBody>
      </p:sp>
      <p:pic>
        <p:nvPicPr>
          <p:cNvPr id="5" name="Picture 4">
            <a:extLst>
              <a:ext uri="{FF2B5EF4-FFF2-40B4-BE49-F238E27FC236}">
                <a16:creationId xmlns:a16="http://schemas.microsoft.com/office/drawing/2014/main" id="{B5FB8CD1-CF45-62BF-E22A-D6AC563B3A27}"/>
              </a:ext>
            </a:extLst>
          </p:cNvPr>
          <p:cNvPicPr>
            <a:picLocks noChangeAspect="1"/>
          </p:cNvPicPr>
          <p:nvPr/>
        </p:nvPicPr>
        <p:blipFill>
          <a:blip r:embed="rId2"/>
          <a:stretch>
            <a:fillRect/>
          </a:stretch>
        </p:blipFill>
        <p:spPr>
          <a:xfrm>
            <a:off x="366428" y="3424965"/>
            <a:ext cx="13897544" cy="4306137"/>
          </a:xfrm>
          <a:prstGeom prst="rect">
            <a:avLst/>
          </a:prstGeom>
        </p:spPr>
      </p:pic>
    </p:spTree>
    <p:extLst>
      <p:ext uri="{BB962C8B-B14F-4D97-AF65-F5344CB8AC3E}">
        <p14:creationId xmlns:p14="http://schemas.microsoft.com/office/powerpoint/2010/main" val="13199626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E2B0876-4E85-259C-EA51-1686A820E7BB}"/>
              </a:ext>
            </a:extLst>
          </p:cNvPr>
          <p:cNvSpPr>
            <a:spLocks noGrp="1"/>
          </p:cNvSpPr>
          <p:nvPr>
            <p:ph type="body" sz="quarter" idx="17"/>
          </p:nvPr>
        </p:nvSpPr>
        <p:spPr>
          <a:xfrm>
            <a:off x="834481" y="1738536"/>
            <a:ext cx="6135082" cy="5183232"/>
          </a:xfrm>
        </p:spPr>
        <p:txBody>
          <a:bodyPr/>
          <a:lstStyle/>
          <a:p>
            <a:pPr marL="0" indent="0">
              <a:buNone/>
            </a:pPr>
            <a:r>
              <a:rPr lang="en-IN" sz="3200" b="1" i="1" dirty="0">
                <a:solidFill>
                  <a:srgbClr val="000000"/>
                </a:solidFill>
                <a:effectLst/>
                <a:latin typeface="TimesNewRomanPS-BoldItalicMT"/>
              </a:rPr>
              <a:t>Assignment Operators</a:t>
            </a:r>
            <a:r>
              <a:rPr lang="en-IN" sz="3200" dirty="0"/>
              <a:t> </a:t>
            </a:r>
            <a:br>
              <a:rPr lang="en-IN" sz="3200" dirty="0"/>
            </a:br>
            <a:endParaRPr lang="en-IN" sz="3200" dirty="0"/>
          </a:p>
        </p:txBody>
      </p:sp>
      <p:sp>
        <p:nvSpPr>
          <p:cNvPr id="3" name="Text Placeholder 2">
            <a:extLst>
              <a:ext uri="{FF2B5EF4-FFF2-40B4-BE49-F238E27FC236}">
                <a16:creationId xmlns:a16="http://schemas.microsoft.com/office/drawing/2014/main" id="{9EEFC731-5B67-BCE8-70B9-59A76413CB6C}"/>
              </a:ext>
            </a:extLst>
          </p:cNvPr>
          <p:cNvSpPr>
            <a:spLocks noGrp="1"/>
          </p:cNvSpPr>
          <p:nvPr>
            <p:ph type="body" sz="quarter" idx="18"/>
          </p:nvPr>
        </p:nvSpPr>
        <p:spPr>
          <a:xfrm>
            <a:off x="7401608" y="370384"/>
            <a:ext cx="6970375" cy="7859216"/>
          </a:xfrm>
        </p:spPr>
        <p:txBody>
          <a:bodyPr/>
          <a:lstStyle/>
          <a:p>
            <a:pPr marL="0" indent="0">
              <a:buNone/>
            </a:pPr>
            <a:r>
              <a:rPr lang="en-US" sz="2800" b="1" i="1" dirty="0">
                <a:solidFill>
                  <a:srgbClr val="000000"/>
                </a:solidFill>
                <a:effectLst/>
                <a:latin typeface="TimesNewRomanPS-BoldItalicMT"/>
              </a:rPr>
              <a:t>The + Operator Used on Strings</a:t>
            </a:r>
            <a:br>
              <a:rPr lang="en-US" sz="2800" b="1" i="1" dirty="0">
                <a:solidFill>
                  <a:srgbClr val="000000"/>
                </a:solidFill>
                <a:effectLst/>
                <a:latin typeface="TimesNewRomanPS-BoldItalicMT"/>
              </a:rPr>
            </a:br>
            <a:r>
              <a:rPr lang="en-US" sz="2800" b="0" i="0" dirty="0">
                <a:solidFill>
                  <a:srgbClr val="000000"/>
                </a:solidFill>
                <a:effectLst/>
                <a:latin typeface="TimesNewRomanPSMT"/>
              </a:rPr>
              <a:t>The + operator can also be used to add string variables or text values together.</a:t>
            </a:r>
            <a:br>
              <a:rPr lang="en-US" sz="2800" b="0" i="0" dirty="0">
                <a:solidFill>
                  <a:srgbClr val="000000"/>
                </a:solidFill>
                <a:effectLst/>
                <a:latin typeface="TimesNewRomanPSMT"/>
              </a:rPr>
            </a:br>
            <a:r>
              <a:rPr lang="en-US" sz="2800" b="0" i="0" dirty="0">
                <a:solidFill>
                  <a:srgbClr val="000000"/>
                </a:solidFill>
                <a:effectLst/>
                <a:latin typeface="TimesNewRomanPSMT"/>
              </a:rPr>
              <a:t>To add two or more string variables together, use the + operator.</a:t>
            </a:r>
            <a:r>
              <a:rPr lang="en-US" sz="2800" dirty="0"/>
              <a:t> </a:t>
            </a:r>
            <a:br>
              <a:rPr lang="en-US" dirty="0"/>
            </a:br>
            <a:r>
              <a:rPr lang="en-US" dirty="0"/>
              <a:t>Example:</a:t>
            </a:r>
          </a:p>
          <a:p>
            <a:pPr marL="0" indent="0">
              <a:buNone/>
            </a:pPr>
            <a:r>
              <a:rPr lang="en-US" sz="2400" b="1" i="0" dirty="0">
                <a:solidFill>
                  <a:srgbClr val="000000"/>
                </a:solidFill>
                <a:effectLst/>
                <a:latin typeface="TimesNewRomanPS-BoldMT"/>
              </a:rPr>
              <a:t>txt1="What a very";</a:t>
            </a:r>
            <a:br>
              <a:rPr lang="en-US" sz="2400" b="1" i="0" dirty="0">
                <a:solidFill>
                  <a:srgbClr val="000000"/>
                </a:solidFill>
                <a:effectLst/>
                <a:latin typeface="TimesNewRomanPS-BoldMT"/>
              </a:rPr>
            </a:br>
            <a:r>
              <a:rPr lang="en-US" sz="2400" b="1" i="0" dirty="0">
                <a:solidFill>
                  <a:srgbClr val="000000"/>
                </a:solidFill>
                <a:effectLst/>
                <a:latin typeface="TimesNewRomanPS-BoldMT"/>
              </a:rPr>
              <a:t>txt2="nice day";</a:t>
            </a:r>
            <a:br>
              <a:rPr lang="en-US" sz="2400" b="1" i="0" dirty="0">
                <a:solidFill>
                  <a:srgbClr val="000000"/>
                </a:solidFill>
                <a:effectLst/>
                <a:latin typeface="TimesNewRomanPS-BoldMT"/>
              </a:rPr>
            </a:br>
            <a:r>
              <a:rPr lang="en-US" sz="2400" b="1" i="0" dirty="0">
                <a:solidFill>
                  <a:srgbClr val="000000"/>
                </a:solidFill>
                <a:effectLst/>
                <a:latin typeface="TimesNewRomanPS-BoldMT"/>
              </a:rPr>
              <a:t>txt3=txt1+txt2;</a:t>
            </a:r>
            <a:r>
              <a:rPr lang="en-US" sz="2400" dirty="0"/>
              <a:t> </a:t>
            </a:r>
            <a:br>
              <a:rPr lang="en-US" sz="2400" dirty="0"/>
            </a:br>
            <a:r>
              <a:rPr lang="it-IT" sz="2400" b="1" i="0" dirty="0">
                <a:solidFill>
                  <a:srgbClr val="000000"/>
                </a:solidFill>
                <a:effectLst/>
                <a:latin typeface="TimesNewRomanPS-BoldMT"/>
              </a:rPr>
              <a:t>x=5+5;</a:t>
            </a:r>
            <a:br>
              <a:rPr lang="it-IT" sz="2400" b="1" i="0" dirty="0">
                <a:solidFill>
                  <a:srgbClr val="000000"/>
                </a:solidFill>
                <a:effectLst/>
                <a:latin typeface="TimesNewRomanPS-BoldMT"/>
              </a:rPr>
            </a:br>
            <a:r>
              <a:rPr lang="it-IT" sz="2400" b="1" i="0" dirty="0">
                <a:solidFill>
                  <a:srgbClr val="000000"/>
                </a:solidFill>
                <a:effectLst/>
                <a:latin typeface="TimesNewRomanPS-BoldMT"/>
              </a:rPr>
              <a:t>document.write(x);</a:t>
            </a:r>
            <a:br>
              <a:rPr lang="it-IT" sz="2400" b="1" i="0" dirty="0">
                <a:solidFill>
                  <a:srgbClr val="000000"/>
                </a:solidFill>
                <a:effectLst/>
                <a:latin typeface="TimesNewRomanPS-BoldMT"/>
              </a:rPr>
            </a:br>
            <a:r>
              <a:rPr lang="it-IT" sz="2400" b="1" i="0" dirty="0">
                <a:solidFill>
                  <a:srgbClr val="000000"/>
                </a:solidFill>
                <a:effectLst/>
                <a:latin typeface="TimesNewRomanPS-BoldMT"/>
              </a:rPr>
              <a:t>x="5"+"5";</a:t>
            </a:r>
            <a:br>
              <a:rPr lang="it-IT" sz="2400" b="1" i="0" dirty="0">
                <a:solidFill>
                  <a:srgbClr val="000000"/>
                </a:solidFill>
                <a:effectLst/>
                <a:latin typeface="TimesNewRomanPS-BoldMT"/>
              </a:rPr>
            </a:br>
            <a:r>
              <a:rPr lang="it-IT" sz="2400" b="1" i="0" dirty="0">
                <a:solidFill>
                  <a:srgbClr val="000000"/>
                </a:solidFill>
                <a:effectLst/>
                <a:latin typeface="TimesNewRomanPS-BoldMT"/>
              </a:rPr>
              <a:t>document.write(x);</a:t>
            </a:r>
            <a:br>
              <a:rPr lang="it-IT" sz="2400" b="1" i="0" dirty="0">
                <a:solidFill>
                  <a:srgbClr val="000000"/>
                </a:solidFill>
                <a:effectLst/>
                <a:latin typeface="TimesNewRomanPS-BoldMT"/>
              </a:rPr>
            </a:br>
            <a:r>
              <a:rPr lang="it-IT" sz="2400" b="1" i="0" dirty="0">
                <a:solidFill>
                  <a:srgbClr val="000000"/>
                </a:solidFill>
                <a:effectLst/>
                <a:latin typeface="TimesNewRomanPS-BoldMT"/>
              </a:rPr>
              <a:t>x=5+"5";</a:t>
            </a:r>
            <a:br>
              <a:rPr lang="it-IT" sz="2400" b="1" i="0" dirty="0">
                <a:solidFill>
                  <a:srgbClr val="000000"/>
                </a:solidFill>
                <a:effectLst/>
                <a:latin typeface="TimesNewRomanPS-BoldMT"/>
              </a:rPr>
            </a:br>
            <a:r>
              <a:rPr lang="it-IT" sz="2400" b="1" i="0" dirty="0">
                <a:solidFill>
                  <a:srgbClr val="000000"/>
                </a:solidFill>
                <a:effectLst/>
                <a:latin typeface="TimesNewRomanPS-BoldMT"/>
              </a:rPr>
              <a:t>document.write(x);</a:t>
            </a:r>
            <a:br>
              <a:rPr lang="it-IT" sz="2400" b="1" i="0" dirty="0">
                <a:solidFill>
                  <a:srgbClr val="000000"/>
                </a:solidFill>
                <a:effectLst/>
                <a:latin typeface="TimesNewRomanPS-BoldMT"/>
              </a:rPr>
            </a:br>
            <a:r>
              <a:rPr lang="it-IT" sz="2400" b="1" i="0" dirty="0">
                <a:solidFill>
                  <a:srgbClr val="000000"/>
                </a:solidFill>
                <a:effectLst/>
                <a:latin typeface="TimesNewRomanPS-BoldMT"/>
              </a:rPr>
              <a:t>x="5"+5;</a:t>
            </a:r>
            <a:br>
              <a:rPr lang="it-IT" sz="2400" b="1" i="0" dirty="0">
                <a:solidFill>
                  <a:srgbClr val="000000"/>
                </a:solidFill>
                <a:effectLst/>
                <a:latin typeface="TimesNewRomanPS-BoldMT"/>
              </a:rPr>
            </a:br>
            <a:r>
              <a:rPr lang="it-IT" sz="2400" b="1" i="0" dirty="0">
                <a:solidFill>
                  <a:srgbClr val="000000"/>
                </a:solidFill>
                <a:effectLst/>
                <a:latin typeface="TimesNewRomanPS-BoldMT"/>
              </a:rPr>
              <a:t>document.write(x);</a:t>
            </a:r>
            <a:r>
              <a:rPr lang="it-IT" sz="2400" dirty="0"/>
              <a:t> </a:t>
            </a:r>
            <a:br>
              <a:rPr lang="it-IT" sz="2400" dirty="0"/>
            </a:br>
            <a:r>
              <a:rPr lang="en-US" sz="2400" b="1" i="0" dirty="0">
                <a:solidFill>
                  <a:srgbClr val="000000"/>
                </a:solidFill>
                <a:effectLst/>
                <a:latin typeface="TimesNewRomanPS-BoldMT"/>
              </a:rPr>
              <a:t>If you add a number and a string, the result will be a string</a:t>
            </a:r>
            <a:r>
              <a:rPr lang="en-US" sz="1800" b="1" i="0" dirty="0">
                <a:solidFill>
                  <a:srgbClr val="000000"/>
                </a:solidFill>
                <a:effectLst/>
                <a:latin typeface="TimesNewRomanPS-BoldMT"/>
              </a:rPr>
              <a:t>.</a:t>
            </a:r>
            <a:r>
              <a:rPr lang="en-US" dirty="0"/>
              <a:t> </a:t>
            </a:r>
            <a:br>
              <a:rPr lang="en-US" dirty="0"/>
            </a:br>
            <a:endParaRPr lang="en-IN" dirty="0"/>
          </a:p>
        </p:txBody>
      </p:sp>
      <p:sp>
        <p:nvSpPr>
          <p:cNvPr id="4" name="Title 3">
            <a:extLst>
              <a:ext uri="{FF2B5EF4-FFF2-40B4-BE49-F238E27FC236}">
                <a16:creationId xmlns:a16="http://schemas.microsoft.com/office/drawing/2014/main" id="{2268F0D1-558E-1667-6049-C89668A44C6A}"/>
              </a:ext>
            </a:extLst>
          </p:cNvPr>
          <p:cNvSpPr>
            <a:spLocks noGrp="1"/>
          </p:cNvSpPr>
          <p:nvPr>
            <p:ph type="title"/>
          </p:nvPr>
        </p:nvSpPr>
        <p:spPr/>
        <p:txBody>
          <a:bodyPr/>
          <a:lstStyle/>
          <a:p>
            <a:r>
              <a:rPr lang="en-IN" sz="3600" b="1" i="1" dirty="0">
                <a:solidFill>
                  <a:srgbClr val="000000"/>
                </a:solidFill>
                <a:effectLst/>
                <a:latin typeface="TimesNewRomanPS-BoldItalicMT"/>
              </a:rPr>
              <a:t>JavaScript OPERATORS</a:t>
            </a:r>
            <a:endParaRPr lang="en-IN" dirty="0"/>
          </a:p>
        </p:txBody>
      </p:sp>
      <p:pic>
        <p:nvPicPr>
          <p:cNvPr id="6" name="Picture 5">
            <a:extLst>
              <a:ext uri="{FF2B5EF4-FFF2-40B4-BE49-F238E27FC236}">
                <a16:creationId xmlns:a16="http://schemas.microsoft.com/office/drawing/2014/main" id="{B033AF4B-275D-4D35-F227-80215154B0C5}"/>
              </a:ext>
            </a:extLst>
          </p:cNvPr>
          <p:cNvPicPr>
            <a:picLocks noChangeAspect="1"/>
          </p:cNvPicPr>
          <p:nvPr/>
        </p:nvPicPr>
        <p:blipFill>
          <a:blip r:embed="rId2"/>
          <a:stretch>
            <a:fillRect/>
          </a:stretch>
        </p:blipFill>
        <p:spPr>
          <a:xfrm>
            <a:off x="402432" y="2783142"/>
            <a:ext cx="6408712" cy="4716033"/>
          </a:xfrm>
          <a:prstGeom prst="rect">
            <a:avLst/>
          </a:prstGeom>
        </p:spPr>
      </p:pic>
    </p:spTree>
    <p:extLst>
      <p:ext uri="{BB962C8B-B14F-4D97-AF65-F5344CB8AC3E}">
        <p14:creationId xmlns:p14="http://schemas.microsoft.com/office/powerpoint/2010/main" val="17420278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E56FD34-AE89-1B3E-DEF6-4BA714744948}"/>
              </a:ext>
            </a:extLst>
          </p:cNvPr>
          <p:cNvSpPr>
            <a:spLocks noGrp="1"/>
          </p:cNvSpPr>
          <p:nvPr>
            <p:ph type="body" sz="quarter" idx="17"/>
          </p:nvPr>
        </p:nvSpPr>
        <p:spPr>
          <a:xfrm>
            <a:off x="851503" y="1523184"/>
            <a:ext cx="6135082" cy="5183232"/>
          </a:xfrm>
        </p:spPr>
        <p:txBody>
          <a:bodyPr/>
          <a:lstStyle/>
          <a:p>
            <a:pPr marL="0" indent="0">
              <a:buNone/>
            </a:pPr>
            <a:r>
              <a:rPr lang="en-IN" sz="2800" b="1" i="1" dirty="0">
                <a:solidFill>
                  <a:srgbClr val="000000"/>
                </a:solidFill>
                <a:effectLst/>
                <a:latin typeface="TimesNewRomanPS-BoldItalicMT"/>
              </a:rPr>
              <a:t>Comparison Operators</a:t>
            </a:r>
            <a:r>
              <a:rPr lang="en-IN" sz="2800" dirty="0"/>
              <a:t> </a:t>
            </a:r>
            <a:br>
              <a:rPr lang="en-IN" dirty="0"/>
            </a:br>
            <a:endParaRPr lang="en-IN" dirty="0"/>
          </a:p>
        </p:txBody>
      </p:sp>
      <p:sp>
        <p:nvSpPr>
          <p:cNvPr id="3" name="Text Placeholder 2">
            <a:extLst>
              <a:ext uri="{FF2B5EF4-FFF2-40B4-BE49-F238E27FC236}">
                <a16:creationId xmlns:a16="http://schemas.microsoft.com/office/drawing/2014/main" id="{A15B1878-6BC6-101E-8439-9ED70594D62F}"/>
              </a:ext>
            </a:extLst>
          </p:cNvPr>
          <p:cNvSpPr>
            <a:spLocks noGrp="1"/>
          </p:cNvSpPr>
          <p:nvPr>
            <p:ph type="body" sz="quarter" idx="18"/>
          </p:nvPr>
        </p:nvSpPr>
        <p:spPr>
          <a:xfrm>
            <a:off x="7401609" y="298376"/>
            <a:ext cx="6135082" cy="7013580"/>
          </a:xfrm>
        </p:spPr>
        <p:txBody>
          <a:bodyPr/>
          <a:lstStyle/>
          <a:p>
            <a:pPr marL="0" indent="0">
              <a:buNone/>
            </a:pPr>
            <a:r>
              <a:rPr lang="en-IN" sz="2800" b="1" i="1" dirty="0">
                <a:solidFill>
                  <a:srgbClr val="000000"/>
                </a:solidFill>
                <a:effectLst/>
                <a:latin typeface="TimesNewRomanPS-BoldItalicMT"/>
              </a:rPr>
              <a:t>Logical Operators</a:t>
            </a:r>
          </a:p>
          <a:p>
            <a:pPr marL="0" indent="0">
              <a:buNone/>
            </a:pPr>
            <a:r>
              <a:rPr lang="en-IN" sz="2800" dirty="0"/>
              <a:t> </a:t>
            </a:r>
            <a:br>
              <a:rPr lang="en-IN" dirty="0"/>
            </a:br>
            <a:endParaRPr lang="en-IN" dirty="0"/>
          </a:p>
        </p:txBody>
      </p:sp>
      <p:sp>
        <p:nvSpPr>
          <p:cNvPr id="4" name="Title 3">
            <a:extLst>
              <a:ext uri="{FF2B5EF4-FFF2-40B4-BE49-F238E27FC236}">
                <a16:creationId xmlns:a16="http://schemas.microsoft.com/office/drawing/2014/main" id="{C56AAC0D-B301-DC53-721E-20F3A01F513C}"/>
              </a:ext>
            </a:extLst>
          </p:cNvPr>
          <p:cNvSpPr>
            <a:spLocks noGrp="1"/>
          </p:cNvSpPr>
          <p:nvPr>
            <p:ph type="title"/>
          </p:nvPr>
        </p:nvSpPr>
        <p:spPr/>
        <p:txBody>
          <a:bodyPr/>
          <a:lstStyle/>
          <a:p>
            <a:r>
              <a:rPr lang="en-IN" sz="3200" b="1" i="1" dirty="0">
                <a:solidFill>
                  <a:srgbClr val="000000"/>
                </a:solidFill>
                <a:effectLst/>
                <a:latin typeface="TimesNewRomanPS-BoldItalicMT"/>
              </a:rPr>
              <a:t>JavaScript OPERATORS</a:t>
            </a:r>
            <a:endParaRPr lang="en-IN" dirty="0"/>
          </a:p>
        </p:txBody>
      </p:sp>
      <p:pic>
        <p:nvPicPr>
          <p:cNvPr id="6" name="Picture 5">
            <a:extLst>
              <a:ext uri="{FF2B5EF4-FFF2-40B4-BE49-F238E27FC236}">
                <a16:creationId xmlns:a16="http://schemas.microsoft.com/office/drawing/2014/main" id="{CC5391ED-5AEC-998C-D994-62C39B368553}"/>
              </a:ext>
            </a:extLst>
          </p:cNvPr>
          <p:cNvPicPr>
            <a:picLocks noChangeAspect="1"/>
          </p:cNvPicPr>
          <p:nvPr/>
        </p:nvPicPr>
        <p:blipFill>
          <a:blip r:embed="rId2"/>
          <a:stretch>
            <a:fillRect/>
          </a:stretch>
        </p:blipFill>
        <p:spPr>
          <a:xfrm>
            <a:off x="258416" y="2128724"/>
            <a:ext cx="6408712" cy="5972175"/>
          </a:xfrm>
          <a:prstGeom prst="rect">
            <a:avLst/>
          </a:prstGeom>
        </p:spPr>
      </p:pic>
      <p:pic>
        <p:nvPicPr>
          <p:cNvPr id="8" name="Picture 7">
            <a:extLst>
              <a:ext uri="{FF2B5EF4-FFF2-40B4-BE49-F238E27FC236}">
                <a16:creationId xmlns:a16="http://schemas.microsoft.com/office/drawing/2014/main" id="{347BF207-A66C-2EAE-0A98-6F993E28364D}"/>
              </a:ext>
            </a:extLst>
          </p:cNvPr>
          <p:cNvPicPr>
            <a:picLocks noChangeAspect="1"/>
          </p:cNvPicPr>
          <p:nvPr/>
        </p:nvPicPr>
        <p:blipFill>
          <a:blip r:embed="rId3"/>
          <a:stretch>
            <a:fillRect/>
          </a:stretch>
        </p:blipFill>
        <p:spPr>
          <a:xfrm>
            <a:off x="6728167" y="1090464"/>
            <a:ext cx="7643817" cy="2872226"/>
          </a:xfrm>
          <a:prstGeom prst="rect">
            <a:avLst/>
          </a:prstGeom>
        </p:spPr>
      </p:pic>
      <p:sp>
        <p:nvSpPr>
          <p:cNvPr id="10" name="TextBox 9">
            <a:extLst>
              <a:ext uri="{FF2B5EF4-FFF2-40B4-BE49-F238E27FC236}">
                <a16:creationId xmlns:a16="http://schemas.microsoft.com/office/drawing/2014/main" id="{5667C4C3-D40F-E273-80C5-3A9247F68D0D}"/>
              </a:ext>
            </a:extLst>
          </p:cNvPr>
          <p:cNvSpPr txBox="1"/>
          <p:nvPr/>
        </p:nvSpPr>
        <p:spPr>
          <a:xfrm>
            <a:off x="6667164" y="3644900"/>
            <a:ext cx="7332784" cy="923330"/>
          </a:xfrm>
          <a:prstGeom prst="rect">
            <a:avLst/>
          </a:prstGeom>
          <a:noFill/>
        </p:spPr>
        <p:txBody>
          <a:bodyPr wrap="square">
            <a:spAutoFit/>
          </a:bodyPr>
          <a:lstStyle/>
          <a:p>
            <a:r>
              <a:rPr lang="en-IN" sz="2800" b="1" i="1" dirty="0">
                <a:solidFill>
                  <a:srgbClr val="000000"/>
                </a:solidFill>
                <a:effectLst/>
                <a:latin typeface="TimesNewRomanPS-BoldItalicMT"/>
              </a:rPr>
              <a:t>Conditional Operator</a:t>
            </a:r>
            <a:r>
              <a:rPr lang="en-IN" dirty="0"/>
              <a:t> </a:t>
            </a:r>
            <a:br>
              <a:rPr lang="en-IN" dirty="0"/>
            </a:br>
            <a:endParaRPr lang="en-IN" dirty="0"/>
          </a:p>
        </p:txBody>
      </p:sp>
      <p:pic>
        <p:nvPicPr>
          <p:cNvPr id="12" name="Picture 11">
            <a:extLst>
              <a:ext uri="{FF2B5EF4-FFF2-40B4-BE49-F238E27FC236}">
                <a16:creationId xmlns:a16="http://schemas.microsoft.com/office/drawing/2014/main" id="{72AC78AA-CC25-7439-D259-F56618F03302}"/>
              </a:ext>
            </a:extLst>
          </p:cNvPr>
          <p:cNvPicPr>
            <a:picLocks noChangeAspect="1"/>
          </p:cNvPicPr>
          <p:nvPr/>
        </p:nvPicPr>
        <p:blipFill>
          <a:blip r:embed="rId4"/>
          <a:stretch>
            <a:fillRect/>
          </a:stretch>
        </p:blipFill>
        <p:spPr>
          <a:xfrm>
            <a:off x="7029573" y="4233700"/>
            <a:ext cx="6282791" cy="3105150"/>
          </a:xfrm>
          <a:prstGeom prst="rect">
            <a:avLst/>
          </a:prstGeom>
        </p:spPr>
      </p:pic>
    </p:spTree>
    <p:extLst>
      <p:ext uri="{BB962C8B-B14F-4D97-AF65-F5344CB8AC3E}">
        <p14:creationId xmlns:p14="http://schemas.microsoft.com/office/powerpoint/2010/main" val="34519961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613280-0B54-3303-7371-FA2FA88E0D32}"/>
              </a:ext>
            </a:extLst>
          </p:cNvPr>
          <p:cNvSpPr>
            <a:spLocks noGrp="1"/>
          </p:cNvSpPr>
          <p:nvPr>
            <p:ph type="title"/>
          </p:nvPr>
        </p:nvSpPr>
        <p:spPr/>
        <p:txBody>
          <a:bodyPr/>
          <a:lstStyle/>
          <a:p>
            <a:r>
              <a:rPr lang="en-IN" sz="4000" b="1" i="0" dirty="0">
                <a:solidFill>
                  <a:srgbClr val="000000"/>
                </a:solidFill>
                <a:effectLst/>
                <a:latin typeface="TimesNewRomanPS-BoldMT"/>
              </a:rPr>
              <a:t>Conditional Statements</a:t>
            </a:r>
            <a:r>
              <a:rPr lang="en-IN" sz="4000" dirty="0"/>
              <a:t> </a:t>
            </a:r>
            <a:br>
              <a:rPr lang="en-IN" dirty="0"/>
            </a:br>
            <a:endParaRPr lang="en-IN" dirty="0"/>
          </a:p>
        </p:txBody>
      </p:sp>
      <p:sp>
        <p:nvSpPr>
          <p:cNvPr id="3" name="Text Placeholder 2">
            <a:extLst>
              <a:ext uri="{FF2B5EF4-FFF2-40B4-BE49-F238E27FC236}">
                <a16:creationId xmlns:a16="http://schemas.microsoft.com/office/drawing/2014/main" id="{343399D9-F0F3-31D2-489F-D9EB92B6B136}"/>
              </a:ext>
            </a:extLst>
          </p:cNvPr>
          <p:cNvSpPr>
            <a:spLocks noGrp="1"/>
          </p:cNvSpPr>
          <p:nvPr>
            <p:ph type="body" sz="quarter" idx="17"/>
          </p:nvPr>
        </p:nvSpPr>
        <p:spPr>
          <a:xfrm>
            <a:off x="834481" y="1480785"/>
            <a:ext cx="12961441" cy="5832514"/>
          </a:xfrm>
        </p:spPr>
        <p:txBody>
          <a:bodyPr/>
          <a:lstStyle/>
          <a:p>
            <a:pPr marL="0" indent="0">
              <a:buNone/>
            </a:pPr>
            <a:r>
              <a:rPr lang="en-US" sz="3200" b="0" i="0" dirty="0">
                <a:solidFill>
                  <a:srgbClr val="000000"/>
                </a:solidFill>
                <a:effectLst/>
                <a:latin typeface="TimesNewRomanPSMT"/>
              </a:rPr>
              <a:t>In JavaScript we have the following conditional statements:</a:t>
            </a:r>
          </a:p>
          <a:p>
            <a:r>
              <a:rPr lang="en-US" sz="3200" b="1" i="0" dirty="0">
                <a:solidFill>
                  <a:srgbClr val="000000"/>
                </a:solidFill>
                <a:effectLst/>
                <a:latin typeface="TimesNewRomanPS-BoldMT"/>
              </a:rPr>
              <a:t>if statement </a:t>
            </a:r>
            <a:r>
              <a:rPr lang="en-US" sz="3200" b="0" i="0" dirty="0">
                <a:solidFill>
                  <a:srgbClr val="000000"/>
                </a:solidFill>
                <a:effectLst/>
                <a:latin typeface="TimesNewRomanPSMT"/>
              </a:rPr>
              <a:t>- use this statement if you want to execute some code only if a specified condition is true</a:t>
            </a:r>
          </a:p>
          <a:p>
            <a:r>
              <a:rPr lang="en-US" sz="3200" b="1" i="0" dirty="0">
                <a:solidFill>
                  <a:srgbClr val="000000"/>
                </a:solidFill>
                <a:effectLst/>
                <a:latin typeface="TimesNewRomanPS-BoldMT"/>
              </a:rPr>
              <a:t>if...else statement </a:t>
            </a:r>
            <a:r>
              <a:rPr lang="en-US" sz="3200" b="0" i="0" dirty="0">
                <a:solidFill>
                  <a:srgbClr val="000000"/>
                </a:solidFill>
                <a:effectLst/>
                <a:latin typeface="TimesNewRomanPSMT"/>
              </a:rPr>
              <a:t>- use this statement if you want to execute some code if the condition is true and another code if the condition is false</a:t>
            </a:r>
            <a:endParaRPr lang="en-US" sz="3200" dirty="0">
              <a:solidFill>
                <a:srgbClr val="000000"/>
              </a:solidFill>
              <a:latin typeface="TimesNewRomanPSMT"/>
            </a:endParaRPr>
          </a:p>
          <a:p>
            <a:r>
              <a:rPr lang="en-US" sz="3200" b="0" i="0" dirty="0">
                <a:solidFill>
                  <a:srgbClr val="000000"/>
                </a:solidFill>
                <a:effectLst/>
                <a:latin typeface="SymbolMT"/>
              </a:rPr>
              <a:t> </a:t>
            </a:r>
            <a:r>
              <a:rPr lang="en-US" sz="3200" b="1" i="0" dirty="0">
                <a:solidFill>
                  <a:srgbClr val="000000"/>
                </a:solidFill>
                <a:effectLst/>
                <a:latin typeface="TimesNewRomanPS-BoldMT"/>
              </a:rPr>
              <a:t>if...else if....else statement </a:t>
            </a:r>
            <a:r>
              <a:rPr lang="en-US" sz="3200" b="0" i="0" dirty="0">
                <a:solidFill>
                  <a:srgbClr val="000000"/>
                </a:solidFill>
                <a:effectLst/>
                <a:latin typeface="TimesNewRomanPSMT"/>
              </a:rPr>
              <a:t>- use this statement if you want to select one of many blocks of code to be executed</a:t>
            </a:r>
          </a:p>
          <a:p>
            <a:r>
              <a:rPr lang="en-US" sz="3200" b="1" i="0" dirty="0">
                <a:solidFill>
                  <a:srgbClr val="000000"/>
                </a:solidFill>
                <a:effectLst/>
                <a:latin typeface="TimesNewRomanPS-BoldMT"/>
              </a:rPr>
              <a:t>switch statement </a:t>
            </a:r>
            <a:r>
              <a:rPr lang="en-US" sz="3200" b="0" i="0" dirty="0">
                <a:solidFill>
                  <a:srgbClr val="000000"/>
                </a:solidFill>
                <a:effectLst/>
                <a:latin typeface="TimesNewRomanPSMT"/>
              </a:rPr>
              <a:t>- use this statement if you want to select one of many blocks of code to be executed</a:t>
            </a:r>
            <a:r>
              <a:rPr lang="en-US" sz="3200" dirty="0"/>
              <a:t> </a:t>
            </a:r>
            <a:br>
              <a:rPr lang="en-US" sz="3200" dirty="0"/>
            </a:br>
            <a:endParaRPr lang="en-IN" sz="3200" dirty="0"/>
          </a:p>
        </p:txBody>
      </p:sp>
    </p:spTree>
    <p:extLst>
      <p:ext uri="{BB962C8B-B14F-4D97-AF65-F5344CB8AC3E}">
        <p14:creationId xmlns:p14="http://schemas.microsoft.com/office/powerpoint/2010/main" val="19441501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49B30C-FE98-2FCF-EC35-9DE460E09E16}"/>
              </a:ext>
            </a:extLst>
          </p:cNvPr>
          <p:cNvSpPr>
            <a:spLocks noGrp="1"/>
          </p:cNvSpPr>
          <p:nvPr>
            <p:ph type="title"/>
          </p:nvPr>
        </p:nvSpPr>
        <p:spPr/>
        <p:txBody>
          <a:bodyPr/>
          <a:lstStyle/>
          <a:p>
            <a:r>
              <a:rPr lang="en-IN" sz="4000" b="1" i="0" dirty="0">
                <a:solidFill>
                  <a:srgbClr val="000000"/>
                </a:solidFill>
                <a:effectLst/>
                <a:latin typeface="TimesNewRomanPS-BoldMT"/>
              </a:rPr>
              <a:t>If Statement</a:t>
            </a:r>
            <a:r>
              <a:rPr lang="en-IN" sz="4000" dirty="0"/>
              <a:t> </a:t>
            </a:r>
            <a:br>
              <a:rPr lang="en-IN" dirty="0"/>
            </a:br>
            <a:endParaRPr lang="en-IN" dirty="0"/>
          </a:p>
        </p:txBody>
      </p:sp>
      <p:sp>
        <p:nvSpPr>
          <p:cNvPr id="3" name="Text Placeholder 2">
            <a:extLst>
              <a:ext uri="{FF2B5EF4-FFF2-40B4-BE49-F238E27FC236}">
                <a16:creationId xmlns:a16="http://schemas.microsoft.com/office/drawing/2014/main" id="{00334352-CCDF-2A9D-4560-9809B91A31EA}"/>
              </a:ext>
            </a:extLst>
          </p:cNvPr>
          <p:cNvSpPr>
            <a:spLocks noGrp="1"/>
          </p:cNvSpPr>
          <p:nvPr>
            <p:ph type="body" sz="quarter" idx="17"/>
          </p:nvPr>
        </p:nvSpPr>
        <p:spPr>
          <a:xfrm>
            <a:off x="834481" y="1090464"/>
            <a:ext cx="12961441" cy="6222835"/>
          </a:xfrm>
        </p:spPr>
        <p:txBody>
          <a:bodyPr/>
          <a:lstStyle/>
          <a:p>
            <a:pPr marL="0" indent="0">
              <a:buNone/>
            </a:pPr>
            <a:r>
              <a:rPr lang="en-US" sz="2800" b="0" i="0" dirty="0">
                <a:solidFill>
                  <a:srgbClr val="000000"/>
                </a:solidFill>
                <a:effectLst/>
                <a:latin typeface="TimesNewRomanPSMT"/>
              </a:rPr>
              <a:t>You should use the if statement if you want to execute some code only if a specified condition is true</a:t>
            </a:r>
            <a:r>
              <a:rPr lang="en-US" sz="2800" dirty="0"/>
              <a:t> </a:t>
            </a:r>
          </a:p>
          <a:p>
            <a:pPr marL="0" indent="0">
              <a:buNone/>
            </a:pPr>
            <a:br>
              <a:rPr lang="en-US" dirty="0"/>
            </a:br>
            <a:endParaRPr lang="en-IN" dirty="0"/>
          </a:p>
        </p:txBody>
      </p:sp>
      <p:pic>
        <p:nvPicPr>
          <p:cNvPr id="5" name="Picture 4">
            <a:extLst>
              <a:ext uri="{FF2B5EF4-FFF2-40B4-BE49-F238E27FC236}">
                <a16:creationId xmlns:a16="http://schemas.microsoft.com/office/drawing/2014/main" id="{6E25F80B-5B25-3863-220E-E019F8D0D22C}"/>
              </a:ext>
            </a:extLst>
          </p:cNvPr>
          <p:cNvPicPr>
            <a:picLocks noChangeAspect="1"/>
          </p:cNvPicPr>
          <p:nvPr/>
        </p:nvPicPr>
        <p:blipFill>
          <a:blip r:embed="rId2"/>
          <a:stretch>
            <a:fillRect/>
          </a:stretch>
        </p:blipFill>
        <p:spPr>
          <a:xfrm>
            <a:off x="1122512" y="1954560"/>
            <a:ext cx="12961441" cy="6078820"/>
          </a:xfrm>
          <a:prstGeom prst="rect">
            <a:avLst/>
          </a:prstGeom>
        </p:spPr>
      </p:pic>
    </p:spTree>
    <p:extLst>
      <p:ext uri="{BB962C8B-B14F-4D97-AF65-F5344CB8AC3E}">
        <p14:creationId xmlns:p14="http://schemas.microsoft.com/office/powerpoint/2010/main" val="268592181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5E930-3CE0-3796-07F0-E532F051520B}"/>
              </a:ext>
            </a:extLst>
          </p:cNvPr>
          <p:cNvSpPr>
            <a:spLocks noGrp="1"/>
          </p:cNvSpPr>
          <p:nvPr>
            <p:ph type="title"/>
          </p:nvPr>
        </p:nvSpPr>
        <p:spPr/>
        <p:txBody>
          <a:bodyPr/>
          <a:lstStyle/>
          <a:p>
            <a:endParaRPr lang="en-IN"/>
          </a:p>
        </p:txBody>
      </p:sp>
      <p:pic>
        <p:nvPicPr>
          <p:cNvPr id="5" name="Picture 4">
            <a:extLst>
              <a:ext uri="{FF2B5EF4-FFF2-40B4-BE49-F238E27FC236}">
                <a16:creationId xmlns:a16="http://schemas.microsoft.com/office/drawing/2014/main" id="{FA167217-14AD-94AD-9EA1-965DD5753AF0}"/>
              </a:ext>
            </a:extLst>
          </p:cNvPr>
          <p:cNvPicPr>
            <a:picLocks noChangeAspect="1"/>
          </p:cNvPicPr>
          <p:nvPr/>
        </p:nvPicPr>
        <p:blipFill>
          <a:blip r:embed="rId2"/>
          <a:stretch>
            <a:fillRect/>
          </a:stretch>
        </p:blipFill>
        <p:spPr>
          <a:xfrm>
            <a:off x="1410544" y="1594520"/>
            <a:ext cx="12169352" cy="6635080"/>
          </a:xfrm>
          <a:prstGeom prst="rect">
            <a:avLst/>
          </a:prstGeom>
        </p:spPr>
      </p:pic>
    </p:spTree>
    <p:extLst>
      <p:ext uri="{BB962C8B-B14F-4D97-AF65-F5344CB8AC3E}">
        <p14:creationId xmlns:p14="http://schemas.microsoft.com/office/powerpoint/2010/main" val="9145198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29C452-E3A7-31AC-DBD6-C59264FAE4A2}"/>
              </a:ext>
            </a:extLst>
          </p:cNvPr>
          <p:cNvSpPr>
            <a:spLocks noGrp="1"/>
          </p:cNvSpPr>
          <p:nvPr>
            <p:ph type="title"/>
          </p:nvPr>
        </p:nvSpPr>
        <p:spPr/>
        <p:txBody>
          <a:bodyPr/>
          <a:lstStyle/>
          <a:p>
            <a:r>
              <a:rPr lang="en-IN" sz="4000" b="1" i="0" dirty="0">
                <a:solidFill>
                  <a:srgbClr val="000000"/>
                </a:solidFill>
                <a:effectLst/>
                <a:latin typeface="TimesNewRomanPS-BoldMT"/>
              </a:rPr>
              <a:t>If...else Statement</a:t>
            </a:r>
            <a:r>
              <a:rPr lang="en-IN" sz="4000" dirty="0"/>
              <a:t> </a:t>
            </a:r>
            <a:br>
              <a:rPr lang="en-IN" dirty="0"/>
            </a:br>
            <a:endParaRPr lang="en-IN" dirty="0"/>
          </a:p>
        </p:txBody>
      </p:sp>
      <p:pic>
        <p:nvPicPr>
          <p:cNvPr id="5" name="Picture 4">
            <a:extLst>
              <a:ext uri="{FF2B5EF4-FFF2-40B4-BE49-F238E27FC236}">
                <a16:creationId xmlns:a16="http://schemas.microsoft.com/office/drawing/2014/main" id="{4FDE7669-447F-CACD-3311-38211CC6E406}"/>
              </a:ext>
            </a:extLst>
          </p:cNvPr>
          <p:cNvPicPr>
            <a:picLocks noChangeAspect="1"/>
          </p:cNvPicPr>
          <p:nvPr/>
        </p:nvPicPr>
        <p:blipFill>
          <a:blip r:embed="rId2"/>
          <a:stretch>
            <a:fillRect/>
          </a:stretch>
        </p:blipFill>
        <p:spPr>
          <a:xfrm>
            <a:off x="1410545" y="1234480"/>
            <a:ext cx="7920880" cy="6347048"/>
          </a:xfrm>
          <a:prstGeom prst="rect">
            <a:avLst/>
          </a:prstGeom>
        </p:spPr>
      </p:pic>
      <p:pic>
        <p:nvPicPr>
          <p:cNvPr id="7" name="Picture 6">
            <a:extLst>
              <a:ext uri="{FF2B5EF4-FFF2-40B4-BE49-F238E27FC236}">
                <a16:creationId xmlns:a16="http://schemas.microsoft.com/office/drawing/2014/main" id="{02A19929-4FEC-7F11-6B3A-23772E428368}"/>
              </a:ext>
            </a:extLst>
          </p:cNvPr>
          <p:cNvPicPr>
            <a:picLocks noChangeAspect="1"/>
          </p:cNvPicPr>
          <p:nvPr/>
        </p:nvPicPr>
        <p:blipFill>
          <a:blip r:embed="rId3"/>
          <a:stretch>
            <a:fillRect/>
          </a:stretch>
        </p:blipFill>
        <p:spPr>
          <a:xfrm>
            <a:off x="8515240" y="1480785"/>
            <a:ext cx="6116539" cy="4698091"/>
          </a:xfrm>
          <a:prstGeom prst="rect">
            <a:avLst/>
          </a:prstGeom>
        </p:spPr>
      </p:pic>
    </p:spTree>
    <p:extLst>
      <p:ext uri="{BB962C8B-B14F-4D97-AF65-F5344CB8AC3E}">
        <p14:creationId xmlns:p14="http://schemas.microsoft.com/office/powerpoint/2010/main" val="31072235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14564" y="448985"/>
            <a:ext cx="10993124" cy="529111"/>
          </a:xfrm>
        </p:spPr>
        <p:txBody>
          <a:bodyPr/>
          <a:lstStyle/>
          <a:p>
            <a:r>
              <a:rPr lang="en-US" sz="4400" dirty="0">
                <a:solidFill>
                  <a:schemeClr val="tx1"/>
                </a:solidFill>
              </a:rPr>
              <a:t>UNIT II</a:t>
            </a:r>
          </a:p>
        </p:txBody>
      </p:sp>
      <p:sp>
        <p:nvSpPr>
          <p:cNvPr id="7" name="Text Placeholder 2"/>
          <p:cNvSpPr txBox="1">
            <a:spLocks/>
          </p:cNvSpPr>
          <p:nvPr/>
        </p:nvSpPr>
        <p:spPr>
          <a:xfrm>
            <a:off x="474440" y="1882552"/>
            <a:ext cx="13393488" cy="4648200"/>
          </a:xfrm>
          <a:prstGeom prst="rect">
            <a:avLst/>
          </a:prstGeom>
          <a:ln>
            <a:solidFill>
              <a:schemeClr val="accent6">
                <a:lumMod val="60000"/>
                <a:lumOff val="40000"/>
              </a:schemeClr>
            </a:solidFill>
          </a:ln>
        </p:spPr>
        <p:txBody>
          <a:bodyPr lIns="109728" tIns="54864" rIns="109728" bIns="54864"/>
          <a:lstStyle/>
          <a:p>
            <a:pPr algn="just"/>
            <a:r>
              <a:rPr lang="en-US" sz="2900" b="1" dirty="0">
                <a:latin typeface="Roboto Medium" panose="02000000000000000000" pitchFamily="2" charset="0"/>
                <a:ea typeface="Roboto Medium" panose="02000000000000000000" pitchFamily="2" charset="0"/>
              </a:rPr>
              <a:t>JavaScript</a:t>
            </a:r>
          </a:p>
          <a:p>
            <a:pPr algn="just"/>
            <a:endParaRPr lang="en-US" sz="2900" b="1" dirty="0">
              <a:latin typeface="Roboto Medium" panose="02000000000000000000" pitchFamily="2" charset="0"/>
              <a:ea typeface="Roboto Medium" panose="02000000000000000000" pitchFamily="2" charset="0"/>
            </a:endParaRPr>
          </a:p>
          <a:p>
            <a:pPr algn="just"/>
            <a:r>
              <a:rPr lang="en-IN" sz="3200" kern="100" dirty="0">
                <a:latin typeface="Roboto Medium" panose="02000000000000000000" pitchFamily="2" charset="0"/>
                <a:ea typeface="Roboto Medium" panose="02000000000000000000" pitchFamily="2" charset="0"/>
                <a:cs typeface="Roboto Medium" panose="02000000000000000000" pitchFamily="2" charset="0"/>
              </a:rPr>
              <a:t>Introduction to JavaScript: what is the JavaScript and benefits of the language, JavaScript language syntax, Variable declaration, Operators, Control Statements, Error Handling, Understanding arrays, Function Declaration. Built in Functions, Standard Date and Time Functions in java script.</a:t>
            </a:r>
          </a:p>
          <a:p>
            <a:pPr algn="just"/>
            <a:endParaRPr kumimoji="0" lang="en-US" altLang="ja-JP" sz="2900" b="0" i="0" u="none" strike="noStrike" kern="1200" cap="none" spc="0" normalizeH="0" baseline="0" noProof="0" dirty="0">
              <a:ln>
                <a:noFill/>
              </a:ln>
              <a:solidFill>
                <a:schemeClr val="tx1"/>
              </a:solidFill>
              <a:effectLst/>
              <a:uLnTx/>
              <a:uFillTx/>
              <a:latin typeface="Roboto Medium" panose="02000000000000000000" pitchFamily="2" charset="0"/>
              <a:ea typeface="Roboto Medium" panose="02000000000000000000" pitchFamily="2" charset="0"/>
              <a:cs typeface="Roboto Medium" pitchFamily="2" charset="0"/>
            </a:endParaRP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7">
                                            <p:bg/>
                                          </p:spTgt>
                                        </p:tgtEl>
                                        <p:attrNameLst>
                                          <p:attrName>style.visibility</p:attrName>
                                        </p:attrNameLst>
                                      </p:cBhvr>
                                      <p:to>
                                        <p:strVal val="visible"/>
                                      </p:to>
                                    </p:set>
                                    <p:anim calcmode="lin" valueType="num">
                                      <p:cBhvr>
                                        <p:cTn id="7" dur="1000" fill="hold"/>
                                        <p:tgtEl>
                                          <p:spTgt spid="7">
                                            <p:bg/>
                                          </p:spTgt>
                                        </p:tgtEl>
                                        <p:attrNameLst>
                                          <p:attrName>ppt_w</p:attrName>
                                        </p:attrNameLst>
                                      </p:cBhvr>
                                      <p:tavLst>
                                        <p:tav tm="0">
                                          <p:val>
                                            <p:strVal val="#ppt_w*0.70"/>
                                          </p:val>
                                        </p:tav>
                                        <p:tav tm="100000">
                                          <p:val>
                                            <p:strVal val="#ppt_w"/>
                                          </p:val>
                                        </p:tav>
                                      </p:tavLst>
                                    </p:anim>
                                    <p:anim calcmode="lin" valueType="num">
                                      <p:cBhvr>
                                        <p:cTn id="8" dur="1000" fill="hold"/>
                                        <p:tgtEl>
                                          <p:spTgt spid="7">
                                            <p:bg/>
                                          </p:spTgt>
                                        </p:tgtEl>
                                        <p:attrNameLst>
                                          <p:attrName>ppt_h</p:attrName>
                                        </p:attrNameLst>
                                      </p:cBhvr>
                                      <p:tavLst>
                                        <p:tav tm="0">
                                          <p:val>
                                            <p:strVal val="#ppt_h"/>
                                          </p:val>
                                        </p:tav>
                                        <p:tav tm="100000">
                                          <p:val>
                                            <p:strVal val="#ppt_h"/>
                                          </p:val>
                                        </p:tav>
                                      </p:tavLst>
                                    </p:anim>
                                    <p:animEffect transition="in" filter="fade">
                                      <p:cBhvr>
                                        <p:cTn id="9" dur="1000"/>
                                        <p:tgtEl>
                                          <p:spTgt spid="7">
                                            <p:bg/>
                                          </p:spTgt>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grpId="0" nodeType="clickEffect">
                                  <p:stCondLst>
                                    <p:cond delay="0"/>
                                  </p:stCondLst>
                                  <p:childTnLst>
                                    <p:set>
                                      <p:cBhvr>
                                        <p:cTn id="13" dur="1" fill="hold">
                                          <p:stCondLst>
                                            <p:cond delay="0"/>
                                          </p:stCondLst>
                                        </p:cTn>
                                        <p:tgtEl>
                                          <p:spTgt spid="7">
                                            <p:txEl>
                                              <p:pRg st="0" end="0"/>
                                            </p:txEl>
                                          </p:spTgt>
                                        </p:tgtEl>
                                        <p:attrNameLst>
                                          <p:attrName>style.visibility</p:attrName>
                                        </p:attrNameLst>
                                      </p:cBhvr>
                                      <p:to>
                                        <p:strVal val="visible"/>
                                      </p:to>
                                    </p:set>
                                    <p:anim calcmode="lin" valueType="num">
                                      <p:cBhvr>
                                        <p:cTn id="14" dur="1000" fill="hold"/>
                                        <p:tgtEl>
                                          <p:spTgt spid="7">
                                            <p:txEl>
                                              <p:pRg st="0" end="0"/>
                                            </p:txEl>
                                          </p:spTgt>
                                        </p:tgtEl>
                                        <p:attrNameLst>
                                          <p:attrName>ppt_w</p:attrName>
                                        </p:attrNameLst>
                                      </p:cBhvr>
                                      <p:tavLst>
                                        <p:tav tm="0">
                                          <p:val>
                                            <p:strVal val="#ppt_w*0.70"/>
                                          </p:val>
                                        </p:tav>
                                        <p:tav tm="100000">
                                          <p:val>
                                            <p:strVal val="#ppt_w"/>
                                          </p:val>
                                        </p:tav>
                                      </p:tavLst>
                                    </p:anim>
                                    <p:anim calcmode="lin" valueType="num">
                                      <p:cBhvr>
                                        <p:cTn id="15" dur="1000" fill="hold"/>
                                        <p:tgtEl>
                                          <p:spTgt spid="7">
                                            <p:txEl>
                                              <p:pRg st="0" end="0"/>
                                            </p:txEl>
                                          </p:spTgt>
                                        </p:tgtEl>
                                        <p:attrNameLst>
                                          <p:attrName>ppt_h</p:attrName>
                                        </p:attrNameLst>
                                      </p:cBhvr>
                                      <p:tavLst>
                                        <p:tav tm="0">
                                          <p:val>
                                            <p:strVal val="#ppt_h"/>
                                          </p:val>
                                        </p:tav>
                                        <p:tav tm="100000">
                                          <p:val>
                                            <p:strVal val="#ppt_h"/>
                                          </p:val>
                                        </p:tav>
                                      </p:tavLst>
                                    </p:anim>
                                    <p:animEffect transition="in" filter="fade">
                                      <p:cBhvr>
                                        <p:cTn id="16" dur="1000"/>
                                        <p:tgtEl>
                                          <p:spTgt spid="7">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5" presetClass="entr" presetSubtype="0" fill="hold" grpId="0" nodeType="clickEffect">
                                  <p:stCondLst>
                                    <p:cond delay="0"/>
                                  </p:stCondLst>
                                  <p:childTnLst>
                                    <p:set>
                                      <p:cBhvr>
                                        <p:cTn id="20" dur="1" fill="hold">
                                          <p:stCondLst>
                                            <p:cond delay="0"/>
                                          </p:stCondLst>
                                        </p:cTn>
                                        <p:tgtEl>
                                          <p:spTgt spid="7">
                                            <p:txEl>
                                              <p:pRg st="2" end="2"/>
                                            </p:txEl>
                                          </p:spTgt>
                                        </p:tgtEl>
                                        <p:attrNameLst>
                                          <p:attrName>style.visibility</p:attrName>
                                        </p:attrNameLst>
                                      </p:cBhvr>
                                      <p:to>
                                        <p:strVal val="visible"/>
                                      </p:to>
                                    </p:set>
                                    <p:anim calcmode="lin" valueType="num">
                                      <p:cBhvr>
                                        <p:cTn id="21" dur="1000" fill="hold"/>
                                        <p:tgtEl>
                                          <p:spTgt spid="7">
                                            <p:txEl>
                                              <p:pRg st="2" end="2"/>
                                            </p:txEl>
                                          </p:spTgt>
                                        </p:tgtEl>
                                        <p:attrNameLst>
                                          <p:attrName>ppt_w</p:attrName>
                                        </p:attrNameLst>
                                      </p:cBhvr>
                                      <p:tavLst>
                                        <p:tav tm="0">
                                          <p:val>
                                            <p:strVal val="#ppt_w*0.70"/>
                                          </p:val>
                                        </p:tav>
                                        <p:tav tm="100000">
                                          <p:val>
                                            <p:strVal val="#ppt_w"/>
                                          </p:val>
                                        </p:tav>
                                      </p:tavLst>
                                    </p:anim>
                                    <p:anim calcmode="lin" valueType="num">
                                      <p:cBhvr>
                                        <p:cTn id="22" dur="1000" fill="hold"/>
                                        <p:tgtEl>
                                          <p:spTgt spid="7">
                                            <p:txEl>
                                              <p:pRg st="2" end="2"/>
                                            </p:txEl>
                                          </p:spTgt>
                                        </p:tgtEl>
                                        <p:attrNameLst>
                                          <p:attrName>ppt_h</p:attrName>
                                        </p:attrNameLst>
                                      </p:cBhvr>
                                      <p:tavLst>
                                        <p:tav tm="0">
                                          <p:val>
                                            <p:strVal val="#ppt_h"/>
                                          </p:val>
                                        </p:tav>
                                        <p:tav tm="100000">
                                          <p:val>
                                            <p:strVal val="#ppt_h"/>
                                          </p:val>
                                        </p:tav>
                                      </p:tavLst>
                                    </p:anim>
                                    <p:animEffect transition="in" filter="fade">
                                      <p:cBhvr>
                                        <p:cTn id="23" dur="1000"/>
                                        <p:tgtEl>
                                          <p:spTgt spid="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73CE9E6-E2DD-5912-851D-F9ECDC8D5093}"/>
              </a:ext>
            </a:extLst>
          </p:cNvPr>
          <p:cNvSpPr>
            <a:spLocks noGrp="1"/>
          </p:cNvSpPr>
          <p:nvPr>
            <p:ph type="title"/>
          </p:nvPr>
        </p:nvSpPr>
        <p:spPr>
          <a:xfrm>
            <a:off x="834480" y="474943"/>
            <a:ext cx="10153127" cy="1005842"/>
          </a:xfrm>
        </p:spPr>
        <p:txBody>
          <a:bodyPr/>
          <a:lstStyle/>
          <a:p>
            <a:r>
              <a:rPr lang="en-IN" sz="4000" b="1" i="0" dirty="0">
                <a:solidFill>
                  <a:srgbClr val="000000"/>
                </a:solidFill>
                <a:effectLst/>
                <a:latin typeface="TimesNewRomanPS-BoldMT"/>
              </a:rPr>
              <a:t>If...else if...else Statement</a:t>
            </a:r>
            <a:r>
              <a:rPr lang="en-IN" sz="4000" dirty="0"/>
              <a:t> </a:t>
            </a:r>
            <a:br>
              <a:rPr lang="en-IN" dirty="0"/>
            </a:br>
            <a:endParaRPr lang="en-IN" dirty="0"/>
          </a:p>
        </p:txBody>
      </p:sp>
      <p:pic>
        <p:nvPicPr>
          <p:cNvPr id="6" name="Picture 5">
            <a:extLst>
              <a:ext uri="{FF2B5EF4-FFF2-40B4-BE49-F238E27FC236}">
                <a16:creationId xmlns:a16="http://schemas.microsoft.com/office/drawing/2014/main" id="{B9DDFB2C-233F-4697-1DE4-4D262D7F44CE}"/>
              </a:ext>
            </a:extLst>
          </p:cNvPr>
          <p:cNvPicPr>
            <a:picLocks noChangeAspect="1"/>
          </p:cNvPicPr>
          <p:nvPr/>
        </p:nvPicPr>
        <p:blipFill>
          <a:blip r:embed="rId2"/>
          <a:stretch>
            <a:fillRect/>
          </a:stretch>
        </p:blipFill>
        <p:spPr>
          <a:xfrm>
            <a:off x="474441" y="1518341"/>
            <a:ext cx="6480720" cy="5620796"/>
          </a:xfrm>
          <a:prstGeom prst="rect">
            <a:avLst/>
          </a:prstGeom>
        </p:spPr>
      </p:pic>
      <p:pic>
        <p:nvPicPr>
          <p:cNvPr id="8" name="Picture 7">
            <a:extLst>
              <a:ext uri="{FF2B5EF4-FFF2-40B4-BE49-F238E27FC236}">
                <a16:creationId xmlns:a16="http://schemas.microsoft.com/office/drawing/2014/main" id="{8BCAAB23-147D-D418-83E5-024D48AD1086}"/>
              </a:ext>
            </a:extLst>
          </p:cNvPr>
          <p:cNvPicPr>
            <a:picLocks noChangeAspect="1"/>
          </p:cNvPicPr>
          <p:nvPr/>
        </p:nvPicPr>
        <p:blipFill>
          <a:blip r:embed="rId3"/>
          <a:stretch>
            <a:fillRect/>
          </a:stretch>
        </p:blipFill>
        <p:spPr>
          <a:xfrm>
            <a:off x="7313676" y="874441"/>
            <a:ext cx="7038553" cy="4896544"/>
          </a:xfrm>
          <a:prstGeom prst="rect">
            <a:avLst/>
          </a:prstGeom>
        </p:spPr>
      </p:pic>
      <p:pic>
        <p:nvPicPr>
          <p:cNvPr id="12" name="Picture 11">
            <a:extLst>
              <a:ext uri="{FF2B5EF4-FFF2-40B4-BE49-F238E27FC236}">
                <a16:creationId xmlns:a16="http://schemas.microsoft.com/office/drawing/2014/main" id="{8339E9C3-18B4-3CE7-DB86-414A9F396E02}"/>
              </a:ext>
            </a:extLst>
          </p:cNvPr>
          <p:cNvPicPr>
            <a:picLocks noChangeAspect="1"/>
          </p:cNvPicPr>
          <p:nvPr/>
        </p:nvPicPr>
        <p:blipFill>
          <a:blip r:embed="rId4"/>
          <a:stretch>
            <a:fillRect/>
          </a:stretch>
        </p:blipFill>
        <p:spPr>
          <a:xfrm>
            <a:off x="7459216" y="5770985"/>
            <a:ext cx="5292452" cy="1866900"/>
          </a:xfrm>
          <a:prstGeom prst="rect">
            <a:avLst/>
          </a:prstGeom>
        </p:spPr>
      </p:pic>
    </p:spTree>
    <p:extLst>
      <p:ext uri="{BB962C8B-B14F-4D97-AF65-F5344CB8AC3E}">
        <p14:creationId xmlns:p14="http://schemas.microsoft.com/office/powerpoint/2010/main" val="40450957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1D2EF1-50B7-AD5F-1023-4FCE45BF9719}"/>
              </a:ext>
            </a:extLst>
          </p:cNvPr>
          <p:cNvSpPr>
            <a:spLocks noGrp="1"/>
          </p:cNvSpPr>
          <p:nvPr>
            <p:ph type="title"/>
          </p:nvPr>
        </p:nvSpPr>
        <p:spPr/>
        <p:txBody>
          <a:bodyPr/>
          <a:lstStyle/>
          <a:p>
            <a:r>
              <a:rPr lang="en-IN" sz="4000" b="1" i="1" dirty="0">
                <a:solidFill>
                  <a:srgbClr val="000000"/>
                </a:solidFill>
                <a:effectLst/>
                <a:latin typeface="TimesNewRomanPS-BoldItalicMT"/>
              </a:rPr>
              <a:t>Switch Statement</a:t>
            </a:r>
            <a:r>
              <a:rPr lang="en-IN" sz="4000" dirty="0"/>
              <a:t> </a:t>
            </a:r>
            <a:br>
              <a:rPr lang="en-IN" dirty="0"/>
            </a:br>
            <a:endParaRPr lang="en-IN" dirty="0"/>
          </a:p>
        </p:txBody>
      </p:sp>
      <p:pic>
        <p:nvPicPr>
          <p:cNvPr id="5" name="Picture 4">
            <a:extLst>
              <a:ext uri="{FF2B5EF4-FFF2-40B4-BE49-F238E27FC236}">
                <a16:creationId xmlns:a16="http://schemas.microsoft.com/office/drawing/2014/main" id="{83F780AB-08BE-6459-40F1-DF4B49FB4750}"/>
              </a:ext>
            </a:extLst>
          </p:cNvPr>
          <p:cNvPicPr>
            <a:picLocks noChangeAspect="1"/>
          </p:cNvPicPr>
          <p:nvPr/>
        </p:nvPicPr>
        <p:blipFill>
          <a:blip r:embed="rId2"/>
          <a:stretch>
            <a:fillRect/>
          </a:stretch>
        </p:blipFill>
        <p:spPr>
          <a:xfrm>
            <a:off x="1410544" y="1090464"/>
            <a:ext cx="5514975" cy="6342657"/>
          </a:xfrm>
          <a:prstGeom prst="rect">
            <a:avLst/>
          </a:prstGeom>
        </p:spPr>
      </p:pic>
      <p:pic>
        <p:nvPicPr>
          <p:cNvPr id="7" name="Picture 6">
            <a:extLst>
              <a:ext uri="{FF2B5EF4-FFF2-40B4-BE49-F238E27FC236}">
                <a16:creationId xmlns:a16="http://schemas.microsoft.com/office/drawing/2014/main" id="{96CEB486-4B42-EF68-45DC-14F258171488}"/>
              </a:ext>
            </a:extLst>
          </p:cNvPr>
          <p:cNvPicPr>
            <a:picLocks noChangeAspect="1"/>
          </p:cNvPicPr>
          <p:nvPr/>
        </p:nvPicPr>
        <p:blipFill>
          <a:blip r:embed="rId3"/>
          <a:stretch>
            <a:fillRect/>
          </a:stretch>
        </p:blipFill>
        <p:spPr>
          <a:xfrm>
            <a:off x="7099176" y="0"/>
            <a:ext cx="6815310" cy="5626968"/>
          </a:xfrm>
          <a:prstGeom prst="rect">
            <a:avLst/>
          </a:prstGeom>
        </p:spPr>
      </p:pic>
      <p:pic>
        <p:nvPicPr>
          <p:cNvPr id="11" name="Picture 10">
            <a:extLst>
              <a:ext uri="{FF2B5EF4-FFF2-40B4-BE49-F238E27FC236}">
                <a16:creationId xmlns:a16="http://schemas.microsoft.com/office/drawing/2014/main" id="{3403F17E-6410-C55A-E62D-85A5B06353B3}"/>
              </a:ext>
            </a:extLst>
          </p:cNvPr>
          <p:cNvPicPr>
            <a:picLocks noChangeAspect="1"/>
          </p:cNvPicPr>
          <p:nvPr/>
        </p:nvPicPr>
        <p:blipFill>
          <a:blip r:embed="rId4"/>
          <a:stretch>
            <a:fillRect/>
          </a:stretch>
        </p:blipFill>
        <p:spPr>
          <a:xfrm>
            <a:off x="7099176" y="5626968"/>
            <a:ext cx="6970831" cy="1806153"/>
          </a:xfrm>
          <a:prstGeom prst="rect">
            <a:avLst/>
          </a:prstGeom>
        </p:spPr>
      </p:pic>
    </p:spTree>
    <p:extLst>
      <p:ext uri="{BB962C8B-B14F-4D97-AF65-F5344CB8AC3E}">
        <p14:creationId xmlns:p14="http://schemas.microsoft.com/office/powerpoint/2010/main" val="41869735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8B3654-53CB-4B20-1A1A-B5717D8B23F0}"/>
              </a:ext>
            </a:extLst>
          </p:cNvPr>
          <p:cNvSpPr>
            <a:spLocks noGrp="1"/>
          </p:cNvSpPr>
          <p:nvPr>
            <p:ph type="title"/>
          </p:nvPr>
        </p:nvSpPr>
        <p:spPr>
          <a:xfrm>
            <a:off x="834481" y="474943"/>
            <a:ext cx="7454312" cy="759537"/>
          </a:xfrm>
        </p:spPr>
        <p:txBody>
          <a:bodyPr/>
          <a:lstStyle/>
          <a:p>
            <a:pPr algn="ctr"/>
            <a:r>
              <a:rPr lang="en-US" sz="2800" dirty="0"/>
              <a:t>Example 2</a:t>
            </a:r>
            <a:endParaRPr lang="en-IN" sz="2800" dirty="0"/>
          </a:p>
        </p:txBody>
      </p:sp>
      <p:sp>
        <p:nvSpPr>
          <p:cNvPr id="3" name="Text Placeholder 2">
            <a:extLst>
              <a:ext uri="{FF2B5EF4-FFF2-40B4-BE49-F238E27FC236}">
                <a16:creationId xmlns:a16="http://schemas.microsoft.com/office/drawing/2014/main" id="{CD8C2DC8-52BC-05E2-4EFB-9758D1591A5A}"/>
              </a:ext>
            </a:extLst>
          </p:cNvPr>
          <p:cNvSpPr>
            <a:spLocks noGrp="1"/>
          </p:cNvSpPr>
          <p:nvPr>
            <p:ph type="body" sz="quarter" idx="17"/>
          </p:nvPr>
        </p:nvSpPr>
        <p:spPr>
          <a:xfrm>
            <a:off x="618456" y="1445760"/>
            <a:ext cx="6480719" cy="6557471"/>
          </a:xfrm>
        </p:spPr>
        <p:txBody>
          <a:bodyPr/>
          <a:lstStyle/>
          <a:p>
            <a:pPr marL="0" indent="0">
              <a:buNone/>
            </a:pPr>
            <a:r>
              <a:rPr lang="en-US" sz="2800" b="1" dirty="0">
                <a:latin typeface="Time new roman"/>
              </a:rPr>
              <a:t>&lt;Html&gt;&lt;body&gt;</a:t>
            </a:r>
          </a:p>
          <a:p>
            <a:pPr marL="0" indent="0">
              <a:buNone/>
            </a:pPr>
            <a:r>
              <a:rPr lang="en-US" sz="2800" b="1" dirty="0">
                <a:latin typeface="Time new roman"/>
              </a:rPr>
              <a:t>&lt;p&gt; Enter the name of your favorite type of animal that stars in a cartoon:&lt;/p&gt;</a:t>
            </a:r>
          </a:p>
          <a:p>
            <a:pPr marL="0" indent="0">
              <a:buNone/>
            </a:pPr>
            <a:r>
              <a:rPr lang="en-US" sz="2800" b="1" dirty="0">
                <a:latin typeface="Time new roman"/>
              </a:rPr>
              <a:t>&lt;form name = “</a:t>
            </a:r>
            <a:r>
              <a:rPr lang="en-US" sz="2800" b="1" dirty="0" err="1">
                <a:latin typeface="Time new roman"/>
              </a:rPr>
              <a:t>frmAnimal</a:t>
            </a:r>
            <a:r>
              <a:rPr lang="en-US" sz="2800" b="1" dirty="0">
                <a:latin typeface="Time new roman"/>
              </a:rPr>
              <a:t>”&gt;</a:t>
            </a:r>
          </a:p>
          <a:p>
            <a:pPr marL="0" indent="0">
              <a:buNone/>
            </a:pPr>
            <a:r>
              <a:rPr lang="en-US" sz="2800" b="1" dirty="0">
                <a:latin typeface="Time new roman"/>
              </a:rPr>
              <a:t>&lt;input type=“text” name =“</a:t>
            </a:r>
            <a:r>
              <a:rPr lang="en-US" sz="2800" b="1" dirty="0" err="1">
                <a:latin typeface="Time new roman"/>
              </a:rPr>
              <a:t>txtAnimal</a:t>
            </a:r>
            <a:r>
              <a:rPr lang="en-US" sz="2800" b="1" dirty="0">
                <a:latin typeface="Time new roman"/>
              </a:rPr>
              <a:t>”/&gt;&lt;</a:t>
            </a:r>
            <a:r>
              <a:rPr lang="en-US" sz="2800" b="1" dirty="0" err="1">
                <a:latin typeface="Time new roman"/>
              </a:rPr>
              <a:t>br</a:t>
            </a:r>
            <a:r>
              <a:rPr lang="en-US" sz="2800" b="1" dirty="0">
                <a:latin typeface="Time new roman"/>
              </a:rPr>
              <a:t>/&gt;</a:t>
            </a:r>
          </a:p>
          <a:p>
            <a:pPr marL="0" indent="0">
              <a:buNone/>
            </a:pPr>
            <a:r>
              <a:rPr lang="en-US" sz="2800" b="1" dirty="0">
                <a:latin typeface="Time new roman"/>
              </a:rPr>
              <a:t>&lt;input type =“button” value=“Check animal” onclick=“</a:t>
            </a:r>
            <a:r>
              <a:rPr lang="en-US" sz="2800" b="1" dirty="0" err="1">
                <a:latin typeface="Time new roman"/>
              </a:rPr>
              <a:t>checkAnimal</a:t>
            </a:r>
            <a:r>
              <a:rPr lang="en-US" sz="2800" b="1" dirty="0">
                <a:latin typeface="Time new roman"/>
              </a:rPr>
              <a:t>()”/&gt; &lt;/form&gt;</a:t>
            </a:r>
          </a:p>
          <a:p>
            <a:pPr marL="0" indent="0">
              <a:buNone/>
            </a:pPr>
            <a:endParaRPr lang="en-IN" sz="2000" b="1" dirty="0">
              <a:latin typeface="Time new roman"/>
            </a:endParaRPr>
          </a:p>
        </p:txBody>
      </p:sp>
      <p:sp>
        <p:nvSpPr>
          <p:cNvPr id="4" name="TextBox 3">
            <a:extLst>
              <a:ext uri="{FF2B5EF4-FFF2-40B4-BE49-F238E27FC236}">
                <a16:creationId xmlns:a16="http://schemas.microsoft.com/office/drawing/2014/main" id="{17E04E62-D214-5EEA-D370-BE52B5AA3276}"/>
              </a:ext>
            </a:extLst>
          </p:cNvPr>
          <p:cNvSpPr txBox="1"/>
          <p:nvPr/>
        </p:nvSpPr>
        <p:spPr>
          <a:xfrm>
            <a:off x="7891264" y="636925"/>
            <a:ext cx="6336704" cy="6955750"/>
          </a:xfrm>
          <a:prstGeom prst="rect">
            <a:avLst/>
          </a:prstGeom>
          <a:noFill/>
        </p:spPr>
        <p:txBody>
          <a:bodyPr wrap="square" rtlCol="0">
            <a:spAutoFit/>
          </a:bodyPr>
          <a:lstStyle/>
          <a:p>
            <a:pPr marL="0" indent="0">
              <a:buNone/>
            </a:pPr>
            <a:r>
              <a:rPr lang="en-US" sz="2800" b="1" dirty="0">
                <a:latin typeface="Time new roman"/>
              </a:rPr>
              <a:t>&lt;Script&gt;</a:t>
            </a:r>
          </a:p>
          <a:p>
            <a:pPr marL="0" indent="0">
              <a:buNone/>
            </a:pPr>
            <a:r>
              <a:rPr lang="en-US" sz="2800" b="1" dirty="0">
                <a:latin typeface="Time new roman"/>
              </a:rPr>
              <a:t>Switch(</a:t>
            </a:r>
            <a:r>
              <a:rPr lang="en-US" sz="2800" b="1" dirty="0" err="1">
                <a:latin typeface="Time new roman"/>
              </a:rPr>
              <a:t>document.frmAnimal.textAnimal.value</a:t>
            </a:r>
            <a:r>
              <a:rPr lang="en-US" sz="2800" b="1" dirty="0">
                <a:latin typeface="Time new roman"/>
              </a:rPr>
              <a:t>){</a:t>
            </a:r>
          </a:p>
          <a:p>
            <a:pPr marL="0" indent="0">
              <a:buNone/>
            </a:pPr>
            <a:r>
              <a:rPr lang="en-US" sz="2800" b="1" dirty="0">
                <a:latin typeface="Time new roman"/>
              </a:rPr>
              <a:t>Case “rabbit”:</a:t>
            </a:r>
          </a:p>
          <a:p>
            <a:pPr marL="0" indent="0">
              <a:buNone/>
            </a:pPr>
            <a:r>
              <a:rPr lang="en-US" sz="2800" b="1" dirty="0">
                <a:latin typeface="Time new roman"/>
              </a:rPr>
              <a:t>Alert{“watch out, its Elmer Fudd!”) break;</a:t>
            </a:r>
          </a:p>
          <a:p>
            <a:pPr marL="0" indent="0">
              <a:buNone/>
            </a:pPr>
            <a:r>
              <a:rPr lang="en-US" sz="2800" b="1" dirty="0">
                <a:latin typeface="Time new roman"/>
              </a:rPr>
              <a:t>Case “coyote”:</a:t>
            </a:r>
          </a:p>
          <a:p>
            <a:pPr marL="0" indent="0">
              <a:buNone/>
            </a:pPr>
            <a:r>
              <a:rPr lang="en-US" sz="2800" b="1" dirty="0">
                <a:latin typeface="Time new roman"/>
              </a:rPr>
              <a:t>Alert{“No match for the road runner – </a:t>
            </a:r>
            <a:r>
              <a:rPr lang="en-US" sz="2800" b="1" dirty="0" err="1">
                <a:latin typeface="Time new roman"/>
              </a:rPr>
              <a:t>meep</a:t>
            </a:r>
            <a:r>
              <a:rPr lang="en-US" sz="2800" b="1" dirty="0">
                <a:latin typeface="Time new roman"/>
              </a:rPr>
              <a:t> </a:t>
            </a:r>
            <a:r>
              <a:rPr lang="en-US" sz="2800" b="1" dirty="0" err="1">
                <a:latin typeface="Time new roman"/>
              </a:rPr>
              <a:t>meep</a:t>
            </a:r>
            <a:r>
              <a:rPr lang="en-US" sz="2800" b="1" dirty="0">
                <a:latin typeface="Time new roman"/>
              </a:rPr>
              <a:t>!”) break;</a:t>
            </a:r>
            <a:endParaRPr lang="en-IN" sz="2800" b="1" dirty="0">
              <a:latin typeface="Time new roman"/>
            </a:endParaRPr>
          </a:p>
          <a:p>
            <a:pPr marL="0" indent="0">
              <a:buNone/>
            </a:pPr>
            <a:r>
              <a:rPr lang="en-US" sz="2800" b="1" dirty="0">
                <a:latin typeface="Time new roman"/>
              </a:rPr>
              <a:t>Case “mouse”:</a:t>
            </a:r>
          </a:p>
          <a:p>
            <a:pPr marL="0" indent="0">
              <a:buNone/>
            </a:pPr>
            <a:r>
              <a:rPr lang="en-US" sz="2800" b="1" dirty="0">
                <a:latin typeface="Time new roman"/>
              </a:rPr>
              <a:t>Alert{“watch out  Jerry, here comes Tom!”) break;</a:t>
            </a:r>
          </a:p>
          <a:p>
            <a:pPr marL="0" indent="0">
              <a:buNone/>
            </a:pPr>
            <a:r>
              <a:rPr lang="en-US" sz="2800" b="1" dirty="0">
                <a:latin typeface="Time new roman"/>
              </a:rPr>
              <a:t>default : alert(“Are you sure you picked an animal from a cartoon?”);}</a:t>
            </a:r>
          </a:p>
          <a:p>
            <a:pPr marL="0" indent="0">
              <a:buNone/>
            </a:pPr>
            <a:r>
              <a:rPr lang="en-US" sz="2800" b="1" dirty="0">
                <a:latin typeface="Time new roman"/>
              </a:rPr>
              <a:t>&lt;/script&gt;&lt;/body&gt;&lt;/html&gt;</a:t>
            </a:r>
            <a:endParaRPr lang="en-IN" sz="2800" b="1" dirty="0">
              <a:latin typeface="Time new roman"/>
            </a:endParaRPr>
          </a:p>
          <a:p>
            <a:endParaRPr lang="en-IN" dirty="0"/>
          </a:p>
        </p:txBody>
      </p:sp>
    </p:spTree>
    <p:extLst>
      <p:ext uri="{BB962C8B-B14F-4D97-AF65-F5344CB8AC3E}">
        <p14:creationId xmlns:p14="http://schemas.microsoft.com/office/powerpoint/2010/main" val="67332421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089EED-1931-F7ED-E32C-153AC070E78B}"/>
              </a:ext>
            </a:extLst>
          </p:cNvPr>
          <p:cNvSpPr>
            <a:spLocks noGrp="1"/>
          </p:cNvSpPr>
          <p:nvPr>
            <p:ph type="title"/>
          </p:nvPr>
        </p:nvSpPr>
        <p:spPr>
          <a:xfrm>
            <a:off x="834480" y="474943"/>
            <a:ext cx="10873207" cy="1005842"/>
          </a:xfrm>
        </p:spPr>
        <p:txBody>
          <a:bodyPr/>
          <a:lstStyle/>
          <a:p>
            <a:r>
              <a:rPr lang="en-IN" sz="4000" b="1" i="0" dirty="0">
                <a:solidFill>
                  <a:srgbClr val="000000"/>
                </a:solidFill>
                <a:effectLst/>
                <a:latin typeface="TimesNewRomanPS-BoldMT"/>
              </a:rPr>
              <a:t>Controlling(Looping) Statements</a:t>
            </a:r>
            <a:r>
              <a:rPr lang="en-IN" sz="4000" dirty="0"/>
              <a:t> </a:t>
            </a:r>
            <a:br>
              <a:rPr lang="en-IN" dirty="0"/>
            </a:br>
            <a:endParaRPr lang="en-IN" dirty="0"/>
          </a:p>
        </p:txBody>
      </p:sp>
      <p:sp>
        <p:nvSpPr>
          <p:cNvPr id="3" name="Text Placeholder 2">
            <a:extLst>
              <a:ext uri="{FF2B5EF4-FFF2-40B4-BE49-F238E27FC236}">
                <a16:creationId xmlns:a16="http://schemas.microsoft.com/office/drawing/2014/main" id="{32E383E5-A4C2-1531-8B6C-2049F0807BD7}"/>
              </a:ext>
            </a:extLst>
          </p:cNvPr>
          <p:cNvSpPr>
            <a:spLocks noGrp="1"/>
          </p:cNvSpPr>
          <p:nvPr>
            <p:ph type="body" sz="quarter" idx="17"/>
          </p:nvPr>
        </p:nvSpPr>
        <p:spPr>
          <a:xfrm>
            <a:off x="424681" y="1018456"/>
            <a:ext cx="13587263" cy="6294843"/>
          </a:xfrm>
        </p:spPr>
        <p:txBody>
          <a:bodyPr/>
          <a:lstStyle/>
          <a:p>
            <a:pPr marL="0" indent="0">
              <a:spcAft>
                <a:spcPts val="0"/>
              </a:spcAft>
              <a:buNone/>
            </a:pPr>
            <a:r>
              <a:rPr lang="en-US" sz="2800" b="0" i="0" dirty="0">
                <a:solidFill>
                  <a:srgbClr val="000000"/>
                </a:solidFill>
                <a:effectLst/>
                <a:latin typeface="TimesNewRomanPSMT"/>
              </a:rPr>
              <a:t>	In JavaScript there are three different kind of loops:</a:t>
            </a:r>
            <a:br>
              <a:rPr lang="en-US" sz="2800" b="0" i="0" dirty="0">
                <a:solidFill>
                  <a:srgbClr val="000000"/>
                </a:solidFill>
                <a:effectLst/>
                <a:latin typeface="TimesNewRomanPSMT"/>
              </a:rPr>
            </a:br>
            <a:r>
              <a:rPr lang="en-US" sz="2800" b="0" i="0" dirty="0">
                <a:solidFill>
                  <a:srgbClr val="000000"/>
                </a:solidFill>
                <a:effectLst/>
                <a:latin typeface="TimesNewRomanPSMT"/>
              </a:rPr>
              <a:t> 1. </a:t>
            </a:r>
            <a:r>
              <a:rPr lang="en-US" sz="2800" b="1" i="0" dirty="0">
                <a:solidFill>
                  <a:srgbClr val="000000"/>
                </a:solidFill>
                <a:effectLst/>
                <a:latin typeface="TimesNewRomanPS-BoldMT"/>
              </a:rPr>
              <a:t>for </a:t>
            </a:r>
            <a:r>
              <a:rPr lang="en-US" sz="2800" b="0" i="0" dirty="0">
                <a:solidFill>
                  <a:srgbClr val="000000"/>
                </a:solidFill>
                <a:effectLst/>
                <a:latin typeface="TimesNewRomanPSMT"/>
              </a:rPr>
              <a:t>- loops through a block of code a specified number of times</a:t>
            </a:r>
            <a:br>
              <a:rPr lang="en-US" sz="2800" b="0" i="0" dirty="0">
                <a:solidFill>
                  <a:srgbClr val="000000"/>
                </a:solidFill>
                <a:effectLst/>
                <a:latin typeface="TimesNewRomanPSMT"/>
              </a:rPr>
            </a:br>
            <a:r>
              <a:rPr lang="en-US" sz="2800" b="0" i="0" dirty="0">
                <a:solidFill>
                  <a:srgbClr val="000000"/>
                </a:solidFill>
                <a:effectLst/>
                <a:latin typeface="SymbolMT"/>
              </a:rPr>
              <a:t> 2. </a:t>
            </a:r>
            <a:r>
              <a:rPr lang="en-US" sz="2800" b="1" i="0" dirty="0">
                <a:solidFill>
                  <a:srgbClr val="000000"/>
                </a:solidFill>
                <a:effectLst/>
                <a:latin typeface="TimesNewRomanPS-BoldMT"/>
              </a:rPr>
              <a:t>while </a:t>
            </a:r>
            <a:r>
              <a:rPr lang="en-US" sz="2800" b="0" i="0" dirty="0">
                <a:solidFill>
                  <a:srgbClr val="000000"/>
                </a:solidFill>
                <a:effectLst/>
                <a:latin typeface="TimesNewRomanPSMT"/>
              </a:rPr>
              <a:t>- loops through a block of code while a specified condition is true</a:t>
            </a:r>
          </a:p>
          <a:p>
            <a:pPr marL="0" indent="0">
              <a:spcAft>
                <a:spcPts val="0"/>
              </a:spcAft>
              <a:buNone/>
            </a:pPr>
            <a:r>
              <a:rPr lang="en-US" sz="2400" dirty="0">
                <a:solidFill>
                  <a:srgbClr val="000000"/>
                </a:solidFill>
                <a:latin typeface="SymbolMT"/>
              </a:rPr>
              <a:t>  3. </a:t>
            </a:r>
            <a:r>
              <a:rPr lang="en-US" sz="2400" b="1" i="0" dirty="0">
                <a:solidFill>
                  <a:srgbClr val="000000"/>
                </a:solidFill>
                <a:effectLst/>
                <a:latin typeface="TimesNewRomanPSMT"/>
              </a:rPr>
              <a:t>Do … While  </a:t>
            </a:r>
            <a:r>
              <a:rPr lang="en-US" sz="2400" b="0" i="0" dirty="0">
                <a:solidFill>
                  <a:srgbClr val="000000"/>
                </a:solidFill>
                <a:effectLst/>
                <a:latin typeface="TimesNewRomanPSMT"/>
              </a:rPr>
              <a:t>- This loop will always execute a block of code ONCE, and then it will repeat the loop as long as the specified condition is true</a:t>
            </a:r>
            <a:r>
              <a:rPr lang="en-US" sz="2400" dirty="0"/>
              <a:t> </a:t>
            </a:r>
            <a:br>
              <a:rPr lang="en-US" sz="2400" dirty="0"/>
            </a:br>
            <a:r>
              <a:rPr lang="en-US" sz="2400" dirty="0"/>
              <a:t> </a:t>
            </a:r>
            <a:br>
              <a:rPr lang="en-US" sz="2400" dirty="0"/>
            </a:br>
            <a:endParaRPr lang="en-IN" sz="2400" dirty="0"/>
          </a:p>
        </p:txBody>
      </p:sp>
      <p:pic>
        <p:nvPicPr>
          <p:cNvPr id="5" name="Picture 4">
            <a:extLst>
              <a:ext uri="{FF2B5EF4-FFF2-40B4-BE49-F238E27FC236}">
                <a16:creationId xmlns:a16="http://schemas.microsoft.com/office/drawing/2014/main" id="{03A31FF5-1D7F-D40F-9A97-2F0257D45FC2}"/>
              </a:ext>
            </a:extLst>
          </p:cNvPr>
          <p:cNvPicPr>
            <a:picLocks noChangeAspect="1"/>
          </p:cNvPicPr>
          <p:nvPr/>
        </p:nvPicPr>
        <p:blipFill>
          <a:blip r:embed="rId2"/>
          <a:stretch>
            <a:fillRect/>
          </a:stretch>
        </p:blipFill>
        <p:spPr>
          <a:xfrm>
            <a:off x="424681" y="3092011"/>
            <a:ext cx="2304256" cy="885675"/>
          </a:xfrm>
          <a:prstGeom prst="rect">
            <a:avLst/>
          </a:prstGeom>
        </p:spPr>
      </p:pic>
      <p:pic>
        <p:nvPicPr>
          <p:cNvPr id="7" name="Picture 6">
            <a:extLst>
              <a:ext uri="{FF2B5EF4-FFF2-40B4-BE49-F238E27FC236}">
                <a16:creationId xmlns:a16="http://schemas.microsoft.com/office/drawing/2014/main" id="{1736BE8D-B39A-802C-B264-9EDBA5CF4A89}"/>
              </a:ext>
            </a:extLst>
          </p:cNvPr>
          <p:cNvPicPr>
            <a:picLocks noChangeAspect="1"/>
          </p:cNvPicPr>
          <p:nvPr/>
        </p:nvPicPr>
        <p:blipFill>
          <a:blip r:embed="rId3"/>
          <a:stretch>
            <a:fillRect/>
          </a:stretch>
        </p:blipFill>
        <p:spPr>
          <a:xfrm>
            <a:off x="452809" y="3761528"/>
            <a:ext cx="6214319" cy="3089576"/>
          </a:xfrm>
          <a:prstGeom prst="rect">
            <a:avLst/>
          </a:prstGeom>
        </p:spPr>
      </p:pic>
      <p:pic>
        <p:nvPicPr>
          <p:cNvPr id="9" name="Picture 8">
            <a:extLst>
              <a:ext uri="{FF2B5EF4-FFF2-40B4-BE49-F238E27FC236}">
                <a16:creationId xmlns:a16="http://schemas.microsoft.com/office/drawing/2014/main" id="{05E5912A-56CC-A1D5-6DC2-A212821079CF}"/>
              </a:ext>
            </a:extLst>
          </p:cNvPr>
          <p:cNvPicPr>
            <a:picLocks noChangeAspect="1"/>
          </p:cNvPicPr>
          <p:nvPr/>
        </p:nvPicPr>
        <p:blipFill>
          <a:blip r:embed="rId4"/>
          <a:stretch>
            <a:fillRect/>
          </a:stretch>
        </p:blipFill>
        <p:spPr>
          <a:xfrm>
            <a:off x="7048800" y="2922835"/>
            <a:ext cx="5991225" cy="1984053"/>
          </a:xfrm>
          <a:prstGeom prst="rect">
            <a:avLst/>
          </a:prstGeom>
        </p:spPr>
      </p:pic>
      <p:pic>
        <p:nvPicPr>
          <p:cNvPr id="11" name="Picture 10">
            <a:extLst>
              <a:ext uri="{FF2B5EF4-FFF2-40B4-BE49-F238E27FC236}">
                <a16:creationId xmlns:a16="http://schemas.microsoft.com/office/drawing/2014/main" id="{DB1F7516-98C0-4C6A-AED5-6812A604418E}"/>
              </a:ext>
            </a:extLst>
          </p:cNvPr>
          <p:cNvPicPr>
            <a:picLocks noChangeAspect="1"/>
          </p:cNvPicPr>
          <p:nvPr/>
        </p:nvPicPr>
        <p:blipFill>
          <a:blip r:embed="rId5"/>
          <a:stretch>
            <a:fillRect/>
          </a:stretch>
        </p:blipFill>
        <p:spPr>
          <a:xfrm>
            <a:off x="7235912" y="5177755"/>
            <a:ext cx="5991225" cy="2393429"/>
          </a:xfrm>
          <a:prstGeom prst="rect">
            <a:avLst/>
          </a:prstGeom>
        </p:spPr>
      </p:pic>
    </p:spTree>
    <p:extLst>
      <p:ext uri="{BB962C8B-B14F-4D97-AF65-F5344CB8AC3E}">
        <p14:creationId xmlns:p14="http://schemas.microsoft.com/office/powerpoint/2010/main" val="366782144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AC74E0-DBA0-E083-D03C-FCDDE1506E9F}"/>
              </a:ext>
            </a:extLst>
          </p:cNvPr>
          <p:cNvSpPr>
            <a:spLocks noGrp="1"/>
          </p:cNvSpPr>
          <p:nvPr>
            <p:ph type="title"/>
          </p:nvPr>
        </p:nvSpPr>
        <p:spPr/>
        <p:txBody>
          <a:bodyPr/>
          <a:lstStyle/>
          <a:p>
            <a:r>
              <a:rPr lang="en-IN" sz="4000" b="1" i="0" dirty="0">
                <a:solidFill>
                  <a:srgbClr val="000000"/>
                </a:solidFill>
                <a:effectLst/>
                <a:latin typeface="TimesNewRomanPS-BoldMT"/>
              </a:rPr>
              <a:t>While Loop</a:t>
            </a:r>
            <a:r>
              <a:rPr lang="en-IN" sz="4000" dirty="0"/>
              <a:t> </a:t>
            </a:r>
            <a:br>
              <a:rPr lang="en-IN" dirty="0"/>
            </a:br>
            <a:endParaRPr lang="en-IN" dirty="0"/>
          </a:p>
        </p:txBody>
      </p:sp>
      <p:sp>
        <p:nvSpPr>
          <p:cNvPr id="3" name="Text Placeholder 2">
            <a:extLst>
              <a:ext uri="{FF2B5EF4-FFF2-40B4-BE49-F238E27FC236}">
                <a16:creationId xmlns:a16="http://schemas.microsoft.com/office/drawing/2014/main" id="{0F24464B-9E45-32A9-BAC4-81F4DCCD8EA3}"/>
              </a:ext>
            </a:extLst>
          </p:cNvPr>
          <p:cNvSpPr>
            <a:spLocks noGrp="1"/>
          </p:cNvSpPr>
          <p:nvPr>
            <p:ph type="body" sz="quarter" idx="17"/>
          </p:nvPr>
        </p:nvSpPr>
        <p:spPr/>
        <p:txBody>
          <a:bodyPr/>
          <a:lstStyle/>
          <a:p>
            <a:pPr marL="0" indent="0">
              <a:buNone/>
            </a:pPr>
            <a:r>
              <a:rPr lang="en-US" dirty="0"/>
              <a:t>Syntax:</a:t>
            </a:r>
          </a:p>
          <a:p>
            <a:pPr marL="0" indent="0">
              <a:buNone/>
            </a:pPr>
            <a:r>
              <a:rPr lang="en-US" sz="2800" b="1" i="0" dirty="0">
                <a:solidFill>
                  <a:srgbClr val="000000"/>
                </a:solidFill>
                <a:effectLst/>
                <a:latin typeface="TimesNewRomanPS-BoldMT"/>
              </a:rPr>
              <a:t>while (var&lt;=</a:t>
            </a:r>
            <a:r>
              <a:rPr lang="en-US" sz="2800" b="1" i="0" dirty="0" err="1">
                <a:solidFill>
                  <a:srgbClr val="000000"/>
                </a:solidFill>
                <a:effectLst/>
                <a:latin typeface="TimesNewRomanPS-BoldMT"/>
              </a:rPr>
              <a:t>endvalue</a:t>
            </a:r>
            <a:r>
              <a:rPr lang="en-US" sz="2800" b="1" i="0" dirty="0">
                <a:solidFill>
                  <a:srgbClr val="000000"/>
                </a:solidFill>
                <a:effectLst/>
                <a:latin typeface="TimesNewRomanPS-BoldMT"/>
              </a:rPr>
              <a:t>)</a:t>
            </a:r>
            <a:br>
              <a:rPr lang="en-US" sz="2800" b="1" i="0" dirty="0">
                <a:solidFill>
                  <a:srgbClr val="000000"/>
                </a:solidFill>
                <a:effectLst/>
                <a:latin typeface="TimesNewRomanPS-BoldMT"/>
              </a:rPr>
            </a:br>
            <a:r>
              <a:rPr lang="en-US" sz="2800" b="1" i="0" dirty="0">
                <a:solidFill>
                  <a:srgbClr val="000000"/>
                </a:solidFill>
                <a:effectLst/>
                <a:latin typeface="TimesNewRomanPS-BoldMT"/>
              </a:rPr>
              <a:t>{</a:t>
            </a:r>
            <a:br>
              <a:rPr lang="en-US" sz="2800" b="1" i="0" dirty="0">
                <a:solidFill>
                  <a:srgbClr val="000000"/>
                </a:solidFill>
                <a:effectLst/>
                <a:latin typeface="TimesNewRomanPS-BoldMT"/>
              </a:rPr>
            </a:br>
            <a:r>
              <a:rPr lang="en-US" sz="2800" b="1" i="1" dirty="0">
                <a:solidFill>
                  <a:srgbClr val="000000"/>
                </a:solidFill>
                <a:effectLst/>
                <a:latin typeface="TimesNewRomanPS-BoldItalicMT"/>
              </a:rPr>
              <a:t>code to be executed</a:t>
            </a:r>
            <a:br>
              <a:rPr lang="en-US" sz="2800" b="1" i="1" dirty="0">
                <a:solidFill>
                  <a:srgbClr val="000000"/>
                </a:solidFill>
                <a:effectLst/>
                <a:latin typeface="TimesNewRomanPS-BoldItalicMT"/>
              </a:rPr>
            </a:br>
            <a:r>
              <a:rPr lang="en-US" sz="2800" b="1" i="0" dirty="0">
                <a:solidFill>
                  <a:srgbClr val="000000"/>
                </a:solidFill>
                <a:effectLst/>
                <a:latin typeface="TimesNewRomanPS-BoldMT"/>
              </a:rPr>
              <a:t>}</a:t>
            </a:r>
            <a:r>
              <a:rPr lang="en-US" sz="2800" dirty="0"/>
              <a:t> </a:t>
            </a:r>
            <a:br>
              <a:rPr lang="en-US" sz="2800" dirty="0"/>
            </a:br>
            <a:endParaRPr lang="en-IN" sz="2800" dirty="0"/>
          </a:p>
        </p:txBody>
      </p:sp>
      <p:pic>
        <p:nvPicPr>
          <p:cNvPr id="5" name="Picture 4">
            <a:extLst>
              <a:ext uri="{FF2B5EF4-FFF2-40B4-BE49-F238E27FC236}">
                <a16:creationId xmlns:a16="http://schemas.microsoft.com/office/drawing/2014/main" id="{E75F1AB5-A705-C94D-5689-65258C7F7464}"/>
              </a:ext>
            </a:extLst>
          </p:cNvPr>
          <p:cNvPicPr>
            <a:picLocks noChangeAspect="1"/>
          </p:cNvPicPr>
          <p:nvPr/>
        </p:nvPicPr>
        <p:blipFill>
          <a:blip r:embed="rId2"/>
          <a:stretch>
            <a:fillRect/>
          </a:stretch>
        </p:blipFill>
        <p:spPr>
          <a:xfrm>
            <a:off x="5803032" y="1738536"/>
            <a:ext cx="7305675" cy="5463927"/>
          </a:xfrm>
          <a:prstGeom prst="rect">
            <a:avLst/>
          </a:prstGeom>
        </p:spPr>
      </p:pic>
      <p:sp>
        <p:nvSpPr>
          <p:cNvPr id="6" name="TextBox 5">
            <a:extLst>
              <a:ext uri="{FF2B5EF4-FFF2-40B4-BE49-F238E27FC236}">
                <a16:creationId xmlns:a16="http://schemas.microsoft.com/office/drawing/2014/main" id="{2D9ABC0A-16D0-181A-F039-B5BDD9FBAB4E}"/>
              </a:ext>
            </a:extLst>
          </p:cNvPr>
          <p:cNvSpPr txBox="1"/>
          <p:nvPr/>
        </p:nvSpPr>
        <p:spPr>
          <a:xfrm>
            <a:off x="6523112" y="1162472"/>
            <a:ext cx="3600400" cy="584775"/>
          </a:xfrm>
          <a:prstGeom prst="rect">
            <a:avLst/>
          </a:prstGeom>
          <a:noFill/>
        </p:spPr>
        <p:txBody>
          <a:bodyPr wrap="square" rtlCol="0">
            <a:spAutoFit/>
          </a:bodyPr>
          <a:lstStyle/>
          <a:p>
            <a:r>
              <a:rPr lang="en-US" sz="3200" dirty="0"/>
              <a:t>Example</a:t>
            </a:r>
            <a:endParaRPr lang="en-IN" sz="3200" dirty="0"/>
          </a:p>
        </p:txBody>
      </p:sp>
    </p:spTree>
    <p:extLst>
      <p:ext uri="{BB962C8B-B14F-4D97-AF65-F5344CB8AC3E}">
        <p14:creationId xmlns:p14="http://schemas.microsoft.com/office/powerpoint/2010/main" val="211176286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A5551-EC97-89FC-F1D4-4FA3CECCBBBA}"/>
              </a:ext>
            </a:extLst>
          </p:cNvPr>
          <p:cNvSpPr>
            <a:spLocks noGrp="1"/>
          </p:cNvSpPr>
          <p:nvPr>
            <p:ph type="title"/>
          </p:nvPr>
        </p:nvSpPr>
        <p:spPr/>
        <p:txBody>
          <a:bodyPr/>
          <a:lstStyle/>
          <a:p>
            <a:r>
              <a:rPr lang="en-IN" sz="4000" b="1" i="0" dirty="0">
                <a:solidFill>
                  <a:srgbClr val="000000"/>
                </a:solidFill>
                <a:effectLst/>
                <a:latin typeface="TimesNewRomanPS-BoldMT"/>
              </a:rPr>
              <a:t>The do...while Loop</a:t>
            </a:r>
            <a:r>
              <a:rPr lang="en-IN" sz="4000" dirty="0"/>
              <a:t> </a:t>
            </a:r>
            <a:br>
              <a:rPr lang="en-IN" dirty="0"/>
            </a:br>
            <a:endParaRPr lang="en-IN" dirty="0"/>
          </a:p>
        </p:txBody>
      </p:sp>
      <p:sp>
        <p:nvSpPr>
          <p:cNvPr id="3" name="Text Placeholder 2">
            <a:extLst>
              <a:ext uri="{FF2B5EF4-FFF2-40B4-BE49-F238E27FC236}">
                <a16:creationId xmlns:a16="http://schemas.microsoft.com/office/drawing/2014/main" id="{49FB8445-568E-50DD-6DE4-E749B2051777}"/>
              </a:ext>
            </a:extLst>
          </p:cNvPr>
          <p:cNvSpPr>
            <a:spLocks noGrp="1"/>
          </p:cNvSpPr>
          <p:nvPr>
            <p:ph type="body" sz="quarter" idx="17"/>
          </p:nvPr>
        </p:nvSpPr>
        <p:spPr>
          <a:xfrm>
            <a:off x="834481" y="2128723"/>
            <a:ext cx="4320479" cy="5184576"/>
          </a:xfrm>
        </p:spPr>
        <p:txBody>
          <a:bodyPr/>
          <a:lstStyle/>
          <a:p>
            <a:pPr marL="0" indent="0">
              <a:buNone/>
            </a:pPr>
            <a:r>
              <a:rPr lang="en-US" dirty="0"/>
              <a:t>Syntax:</a:t>
            </a:r>
          </a:p>
          <a:p>
            <a:pPr marL="0" indent="0">
              <a:buNone/>
            </a:pPr>
            <a:r>
              <a:rPr lang="en-US" sz="2800" b="1" i="0" dirty="0">
                <a:solidFill>
                  <a:srgbClr val="000000"/>
                </a:solidFill>
                <a:effectLst/>
                <a:latin typeface="TimesNewRomanPS-BoldMT"/>
              </a:rPr>
              <a:t>do</a:t>
            </a:r>
            <a:br>
              <a:rPr lang="en-US" sz="2800" b="1" i="0" dirty="0">
                <a:solidFill>
                  <a:srgbClr val="000000"/>
                </a:solidFill>
                <a:effectLst/>
                <a:latin typeface="TimesNewRomanPS-BoldMT"/>
              </a:rPr>
            </a:br>
            <a:r>
              <a:rPr lang="en-US" sz="2800" b="1" i="0" dirty="0">
                <a:solidFill>
                  <a:srgbClr val="000000"/>
                </a:solidFill>
                <a:effectLst/>
                <a:latin typeface="TimesNewRomanPS-BoldMT"/>
              </a:rPr>
              <a:t>{</a:t>
            </a:r>
            <a:br>
              <a:rPr lang="en-US" sz="2800" b="1" i="0" dirty="0">
                <a:solidFill>
                  <a:srgbClr val="000000"/>
                </a:solidFill>
                <a:effectLst/>
                <a:latin typeface="TimesNewRomanPS-BoldMT"/>
              </a:rPr>
            </a:br>
            <a:r>
              <a:rPr lang="en-US" sz="2800" b="1" i="1" dirty="0">
                <a:solidFill>
                  <a:srgbClr val="000000"/>
                </a:solidFill>
                <a:effectLst/>
                <a:latin typeface="TimesNewRomanPS-BoldItalicMT"/>
              </a:rPr>
              <a:t>code to be executed</a:t>
            </a:r>
            <a:br>
              <a:rPr lang="en-US" sz="2800" b="1" i="1" dirty="0">
                <a:solidFill>
                  <a:srgbClr val="000000"/>
                </a:solidFill>
                <a:effectLst/>
                <a:latin typeface="TimesNewRomanPS-BoldItalicMT"/>
              </a:rPr>
            </a:br>
            <a:r>
              <a:rPr lang="en-US" sz="2800" b="1" i="0" dirty="0">
                <a:solidFill>
                  <a:srgbClr val="000000"/>
                </a:solidFill>
                <a:effectLst/>
                <a:latin typeface="TimesNewRomanPS-BoldMT"/>
              </a:rPr>
              <a:t>}</a:t>
            </a:r>
            <a:br>
              <a:rPr lang="en-US" sz="2800" b="1" i="0" dirty="0">
                <a:solidFill>
                  <a:srgbClr val="000000"/>
                </a:solidFill>
                <a:effectLst/>
                <a:latin typeface="TimesNewRomanPS-BoldMT"/>
              </a:rPr>
            </a:br>
            <a:r>
              <a:rPr lang="en-US" sz="2800" b="1" i="0" dirty="0">
                <a:solidFill>
                  <a:srgbClr val="000000"/>
                </a:solidFill>
                <a:effectLst/>
                <a:latin typeface="TimesNewRomanPS-BoldMT"/>
              </a:rPr>
              <a:t>while (var&lt;=</a:t>
            </a:r>
            <a:r>
              <a:rPr lang="en-US" sz="2800" b="1" i="0" dirty="0" err="1">
                <a:solidFill>
                  <a:srgbClr val="000000"/>
                </a:solidFill>
                <a:effectLst/>
                <a:latin typeface="TimesNewRomanPS-BoldMT"/>
              </a:rPr>
              <a:t>endvalue</a:t>
            </a:r>
            <a:r>
              <a:rPr lang="en-US" sz="2800" b="1" i="0" dirty="0">
                <a:solidFill>
                  <a:srgbClr val="000000"/>
                </a:solidFill>
                <a:effectLst/>
                <a:latin typeface="TimesNewRomanPS-BoldMT"/>
              </a:rPr>
              <a:t>);</a:t>
            </a:r>
            <a:r>
              <a:rPr lang="en-US" sz="2800" dirty="0"/>
              <a:t> </a:t>
            </a:r>
            <a:br>
              <a:rPr lang="en-US" sz="2800" dirty="0"/>
            </a:br>
            <a:endParaRPr lang="en-IN" sz="2800" dirty="0"/>
          </a:p>
        </p:txBody>
      </p:sp>
      <p:sp>
        <p:nvSpPr>
          <p:cNvPr id="4" name="TextBox 3">
            <a:extLst>
              <a:ext uri="{FF2B5EF4-FFF2-40B4-BE49-F238E27FC236}">
                <a16:creationId xmlns:a16="http://schemas.microsoft.com/office/drawing/2014/main" id="{5D7B904D-1F75-9795-44F9-1FB3F66C95B8}"/>
              </a:ext>
            </a:extLst>
          </p:cNvPr>
          <p:cNvSpPr txBox="1"/>
          <p:nvPr/>
        </p:nvSpPr>
        <p:spPr>
          <a:xfrm>
            <a:off x="5010944" y="1306488"/>
            <a:ext cx="5040560" cy="7386638"/>
          </a:xfrm>
          <a:prstGeom prst="rect">
            <a:avLst/>
          </a:prstGeom>
          <a:noFill/>
        </p:spPr>
        <p:txBody>
          <a:bodyPr wrap="square" rtlCol="0">
            <a:spAutoFit/>
          </a:bodyPr>
          <a:lstStyle/>
          <a:p>
            <a:r>
              <a:rPr lang="en-US" sz="2800" b="1" dirty="0"/>
              <a:t>Example</a:t>
            </a:r>
          </a:p>
          <a:p>
            <a:r>
              <a:rPr lang="en-US" sz="2800" b="1" i="0" dirty="0">
                <a:solidFill>
                  <a:srgbClr val="000000"/>
                </a:solidFill>
                <a:effectLst/>
                <a:latin typeface="TimesNewRomanPS-BoldMT"/>
              </a:rPr>
              <a:t>&lt;html&gt;</a:t>
            </a:r>
            <a:br>
              <a:rPr lang="en-US" sz="2800" b="1" i="0" dirty="0">
                <a:solidFill>
                  <a:srgbClr val="000000"/>
                </a:solidFill>
                <a:effectLst/>
                <a:latin typeface="TimesNewRomanPS-BoldMT"/>
              </a:rPr>
            </a:br>
            <a:r>
              <a:rPr lang="en-US" sz="2800" b="1" i="0" dirty="0">
                <a:solidFill>
                  <a:srgbClr val="000000"/>
                </a:solidFill>
                <a:effectLst/>
                <a:latin typeface="TimesNewRomanPS-BoldMT"/>
              </a:rPr>
              <a:t>&lt;body&gt;</a:t>
            </a:r>
            <a:br>
              <a:rPr lang="en-US" sz="2800" b="1" i="0" dirty="0">
                <a:solidFill>
                  <a:srgbClr val="000000"/>
                </a:solidFill>
                <a:effectLst/>
                <a:latin typeface="TimesNewRomanPS-BoldMT"/>
              </a:rPr>
            </a:br>
            <a:r>
              <a:rPr lang="en-US" sz="2800" b="1" i="0" dirty="0">
                <a:solidFill>
                  <a:srgbClr val="000000"/>
                </a:solidFill>
                <a:effectLst/>
                <a:latin typeface="TimesNewRomanPS-BoldMT"/>
              </a:rPr>
              <a:t>&lt;script type="text/</a:t>
            </a:r>
            <a:r>
              <a:rPr lang="en-US" sz="2800" b="1" i="0" dirty="0" err="1">
                <a:solidFill>
                  <a:srgbClr val="000000"/>
                </a:solidFill>
                <a:effectLst/>
                <a:latin typeface="TimesNewRomanPS-BoldMT"/>
              </a:rPr>
              <a:t>javascript</a:t>
            </a:r>
            <a:r>
              <a:rPr lang="en-US" sz="2800" b="1" i="0" dirty="0">
                <a:solidFill>
                  <a:srgbClr val="000000"/>
                </a:solidFill>
                <a:effectLst/>
                <a:latin typeface="TimesNewRomanPS-BoldMT"/>
              </a:rPr>
              <a:t>"&gt;</a:t>
            </a:r>
            <a:r>
              <a:rPr lang="en-US" sz="2800" dirty="0"/>
              <a:t> </a:t>
            </a:r>
            <a:br>
              <a:rPr lang="en-US" sz="2800" dirty="0"/>
            </a:br>
            <a:r>
              <a:rPr lang="en-IN" sz="2800" b="1" i="0" dirty="0">
                <a:solidFill>
                  <a:srgbClr val="000000"/>
                </a:solidFill>
                <a:effectLst/>
                <a:latin typeface="TimesNewRomanPS-BoldMT"/>
              </a:rPr>
              <a:t>var </a:t>
            </a:r>
            <a:r>
              <a:rPr lang="en-IN" sz="2800" b="1" i="0" dirty="0" err="1">
                <a:solidFill>
                  <a:srgbClr val="000000"/>
                </a:solidFill>
                <a:effectLst/>
                <a:latin typeface="TimesNewRomanPS-BoldMT"/>
              </a:rPr>
              <a:t>i</a:t>
            </a:r>
            <a:r>
              <a:rPr lang="en-IN" sz="2800" b="1" i="0" dirty="0">
                <a:solidFill>
                  <a:srgbClr val="000000"/>
                </a:solidFill>
                <a:effectLst/>
                <a:latin typeface="TimesNewRomanPS-BoldMT"/>
              </a:rPr>
              <a:t>=0;</a:t>
            </a:r>
            <a:br>
              <a:rPr lang="en-IN" sz="2800" b="1" i="0" dirty="0">
                <a:solidFill>
                  <a:srgbClr val="000000"/>
                </a:solidFill>
                <a:effectLst/>
                <a:latin typeface="TimesNewRomanPS-BoldMT"/>
              </a:rPr>
            </a:br>
            <a:r>
              <a:rPr lang="en-IN" sz="2800" b="1" i="0" dirty="0">
                <a:solidFill>
                  <a:srgbClr val="000000"/>
                </a:solidFill>
                <a:effectLst/>
                <a:latin typeface="TimesNewRomanPS-BoldMT"/>
              </a:rPr>
              <a:t>do</a:t>
            </a:r>
            <a:br>
              <a:rPr lang="en-IN" sz="2800" b="1" i="0" dirty="0">
                <a:solidFill>
                  <a:srgbClr val="000000"/>
                </a:solidFill>
                <a:effectLst/>
                <a:latin typeface="TimesNewRomanPS-BoldMT"/>
              </a:rPr>
            </a:br>
            <a:r>
              <a:rPr lang="en-IN" sz="2800" b="1" i="0" dirty="0">
                <a:solidFill>
                  <a:srgbClr val="000000"/>
                </a:solidFill>
                <a:effectLst/>
                <a:latin typeface="TimesNewRomanPS-BoldMT"/>
              </a:rPr>
              <a:t>{</a:t>
            </a:r>
            <a:br>
              <a:rPr lang="en-IN" sz="2800" b="1" i="0" dirty="0">
                <a:solidFill>
                  <a:srgbClr val="000000"/>
                </a:solidFill>
                <a:effectLst/>
                <a:latin typeface="TimesNewRomanPS-BoldMT"/>
              </a:rPr>
            </a:br>
            <a:r>
              <a:rPr lang="en-IN" sz="2800" b="1" i="0" dirty="0" err="1">
                <a:solidFill>
                  <a:srgbClr val="000000"/>
                </a:solidFill>
                <a:effectLst/>
                <a:latin typeface="TimesNewRomanPS-BoldMT"/>
              </a:rPr>
              <a:t>document.write</a:t>
            </a:r>
            <a:r>
              <a:rPr lang="en-IN" sz="2800" b="1" i="0" dirty="0">
                <a:solidFill>
                  <a:srgbClr val="000000"/>
                </a:solidFill>
                <a:effectLst/>
                <a:latin typeface="TimesNewRomanPS-BoldMT"/>
              </a:rPr>
              <a:t>("The number is " + </a:t>
            </a:r>
            <a:r>
              <a:rPr lang="en-IN" sz="2800" b="1" i="0" dirty="0" err="1">
                <a:solidFill>
                  <a:srgbClr val="000000"/>
                </a:solidFill>
                <a:effectLst/>
                <a:latin typeface="TimesNewRomanPS-BoldMT"/>
              </a:rPr>
              <a:t>i</a:t>
            </a:r>
            <a:r>
              <a:rPr lang="en-IN" sz="2800" b="1" i="0" dirty="0">
                <a:solidFill>
                  <a:srgbClr val="000000"/>
                </a:solidFill>
                <a:effectLst/>
                <a:latin typeface="TimesNewRomanPS-BoldMT"/>
              </a:rPr>
              <a:t>);</a:t>
            </a:r>
            <a:br>
              <a:rPr lang="en-IN" sz="2800" b="1" i="0" dirty="0">
                <a:solidFill>
                  <a:srgbClr val="000000"/>
                </a:solidFill>
                <a:effectLst/>
                <a:latin typeface="TimesNewRomanPS-BoldMT"/>
              </a:rPr>
            </a:br>
            <a:r>
              <a:rPr lang="en-IN" sz="2800" b="1" i="0" dirty="0" err="1">
                <a:solidFill>
                  <a:srgbClr val="000000"/>
                </a:solidFill>
                <a:effectLst/>
                <a:latin typeface="TimesNewRomanPS-BoldMT"/>
              </a:rPr>
              <a:t>document.write</a:t>
            </a:r>
            <a:r>
              <a:rPr lang="en-IN" sz="2800" b="1" i="0" dirty="0">
                <a:solidFill>
                  <a:srgbClr val="000000"/>
                </a:solidFill>
                <a:effectLst/>
                <a:latin typeface="TimesNewRomanPS-BoldMT"/>
              </a:rPr>
              <a:t>("&lt;</a:t>
            </a:r>
            <a:r>
              <a:rPr lang="en-IN" sz="2800" b="1" i="0" dirty="0" err="1">
                <a:solidFill>
                  <a:srgbClr val="000000"/>
                </a:solidFill>
                <a:effectLst/>
                <a:latin typeface="TimesNewRomanPS-BoldMT"/>
              </a:rPr>
              <a:t>br</a:t>
            </a:r>
            <a:r>
              <a:rPr lang="en-IN" sz="2800" b="1" i="0" dirty="0">
                <a:solidFill>
                  <a:srgbClr val="000000"/>
                </a:solidFill>
                <a:effectLst/>
                <a:latin typeface="TimesNewRomanPS-BoldMT"/>
              </a:rPr>
              <a:t> /&gt;");</a:t>
            </a:r>
            <a:br>
              <a:rPr lang="en-IN" sz="2800" b="1" i="0" dirty="0">
                <a:solidFill>
                  <a:srgbClr val="000000"/>
                </a:solidFill>
                <a:effectLst/>
                <a:latin typeface="TimesNewRomanPS-BoldMT"/>
              </a:rPr>
            </a:br>
            <a:r>
              <a:rPr lang="en-IN" sz="2800" b="1" i="0" dirty="0" err="1">
                <a:solidFill>
                  <a:srgbClr val="000000"/>
                </a:solidFill>
                <a:effectLst/>
                <a:latin typeface="TimesNewRomanPS-BoldMT"/>
              </a:rPr>
              <a:t>i</a:t>
            </a:r>
            <a:r>
              <a:rPr lang="en-IN" sz="2800" b="1" i="0" dirty="0">
                <a:solidFill>
                  <a:srgbClr val="000000"/>
                </a:solidFill>
                <a:effectLst/>
                <a:latin typeface="TimesNewRomanPS-BoldMT"/>
              </a:rPr>
              <a:t>=i+1;</a:t>
            </a:r>
            <a:br>
              <a:rPr lang="en-IN" sz="2800" b="1" i="0" dirty="0">
                <a:solidFill>
                  <a:srgbClr val="000000"/>
                </a:solidFill>
                <a:effectLst/>
                <a:latin typeface="TimesNewRomanPS-BoldMT"/>
              </a:rPr>
            </a:br>
            <a:r>
              <a:rPr lang="en-IN" sz="2800" b="1" i="0" dirty="0">
                <a:solidFill>
                  <a:srgbClr val="000000"/>
                </a:solidFill>
                <a:effectLst/>
                <a:latin typeface="TimesNewRomanPS-BoldMT"/>
              </a:rPr>
              <a:t>}</a:t>
            </a:r>
            <a:br>
              <a:rPr lang="en-IN" sz="2800" b="1" i="0" dirty="0">
                <a:solidFill>
                  <a:srgbClr val="000000"/>
                </a:solidFill>
                <a:effectLst/>
                <a:latin typeface="TimesNewRomanPS-BoldMT"/>
              </a:rPr>
            </a:br>
            <a:r>
              <a:rPr lang="en-IN" sz="2800" b="1" i="0" dirty="0">
                <a:solidFill>
                  <a:srgbClr val="000000"/>
                </a:solidFill>
                <a:effectLst/>
                <a:latin typeface="TimesNewRomanPS-BoldMT"/>
              </a:rPr>
              <a:t>while (</a:t>
            </a:r>
            <a:r>
              <a:rPr lang="en-IN" sz="2800" b="1" i="0" dirty="0" err="1">
                <a:solidFill>
                  <a:srgbClr val="000000"/>
                </a:solidFill>
                <a:effectLst/>
                <a:latin typeface="TimesNewRomanPS-BoldMT"/>
              </a:rPr>
              <a:t>i</a:t>
            </a:r>
            <a:r>
              <a:rPr lang="en-IN" sz="2800" b="1" i="0" dirty="0">
                <a:solidFill>
                  <a:srgbClr val="000000"/>
                </a:solidFill>
                <a:effectLst/>
                <a:latin typeface="TimesNewRomanPS-BoldMT"/>
              </a:rPr>
              <a:t>&lt;0);</a:t>
            </a:r>
            <a:br>
              <a:rPr lang="en-IN" sz="2800" b="1" i="0" dirty="0">
                <a:solidFill>
                  <a:srgbClr val="000000"/>
                </a:solidFill>
                <a:effectLst/>
                <a:latin typeface="TimesNewRomanPS-BoldMT"/>
              </a:rPr>
            </a:br>
            <a:r>
              <a:rPr lang="en-IN" sz="2800" b="1" i="0" dirty="0">
                <a:solidFill>
                  <a:srgbClr val="000000"/>
                </a:solidFill>
                <a:effectLst/>
                <a:latin typeface="TimesNewRomanPS-BoldMT"/>
              </a:rPr>
              <a:t>&lt;/script&gt;</a:t>
            </a:r>
            <a:br>
              <a:rPr lang="en-IN" sz="2800" b="1" i="0" dirty="0">
                <a:solidFill>
                  <a:srgbClr val="000000"/>
                </a:solidFill>
                <a:effectLst/>
                <a:latin typeface="TimesNewRomanPS-BoldMT"/>
              </a:rPr>
            </a:br>
            <a:r>
              <a:rPr lang="en-IN" sz="2800" b="1" i="0" dirty="0">
                <a:solidFill>
                  <a:srgbClr val="000000"/>
                </a:solidFill>
                <a:effectLst/>
                <a:latin typeface="TimesNewRomanPS-BoldMT"/>
              </a:rPr>
              <a:t>&lt;/body&gt;</a:t>
            </a:r>
            <a:br>
              <a:rPr lang="en-IN" sz="2800" b="1" i="0" dirty="0">
                <a:solidFill>
                  <a:srgbClr val="000000"/>
                </a:solidFill>
                <a:effectLst/>
                <a:latin typeface="TimesNewRomanPS-BoldMT"/>
              </a:rPr>
            </a:br>
            <a:r>
              <a:rPr lang="en-IN" sz="2800" b="1" i="0" dirty="0">
                <a:solidFill>
                  <a:srgbClr val="000000"/>
                </a:solidFill>
                <a:effectLst/>
                <a:latin typeface="TimesNewRomanPS-BoldMT"/>
              </a:rPr>
              <a:t>&lt;/html&gt;</a:t>
            </a:r>
            <a:r>
              <a:rPr lang="en-IN" sz="2800" dirty="0"/>
              <a:t> </a:t>
            </a:r>
            <a:br>
              <a:rPr lang="en-IN" dirty="0"/>
            </a:br>
            <a:endParaRPr lang="en-IN" dirty="0"/>
          </a:p>
        </p:txBody>
      </p:sp>
      <p:sp>
        <p:nvSpPr>
          <p:cNvPr id="5" name="TextBox 4">
            <a:extLst>
              <a:ext uri="{FF2B5EF4-FFF2-40B4-BE49-F238E27FC236}">
                <a16:creationId xmlns:a16="http://schemas.microsoft.com/office/drawing/2014/main" id="{9D2D573B-5EC7-7F8B-46BE-54710D9157E3}"/>
              </a:ext>
            </a:extLst>
          </p:cNvPr>
          <p:cNvSpPr txBox="1"/>
          <p:nvPr/>
        </p:nvSpPr>
        <p:spPr>
          <a:xfrm>
            <a:off x="10627568" y="1738536"/>
            <a:ext cx="2376264" cy="1815882"/>
          </a:xfrm>
          <a:prstGeom prst="rect">
            <a:avLst/>
          </a:prstGeom>
          <a:noFill/>
        </p:spPr>
        <p:txBody>
          <a:bodyPr wrap="square" rtlCol="0">
            <a:spAutoFit/>
          </a:bodyPr>
          <a:lstStyle/>
          <a:p>
            <a:r>
              <a:rPr lang="en-US" sz="2800" dirty="0"/>
              <a:t>Result</a:t>
            </a:r>
          </a:p>
          <a:p>
            <a:r>
              <a:rPr lang="en-IN" sz="2800" b="1" i="0" dirty="0">
                <a:solidFill>
                  <a:srgbClr val="000000"/>
                </a:solidFill>
                <a:effectLst/>
                <a:latin typeface="TimesNewRomanPS-BoldMT"/>
              </a:rPr>
              <a:t>The number is 0</a:t>
            </a:r>
            <a:r>
              <a:rPr lang="en-IN" sz="2800" dirty="0"/>
              <a:t> </a:t>
            </a:r>
            <a:br>
              <a:rPr lang="en-IN" sz="2800" dirty="0"/>
            </a:br>
            <a:endParaRPr lang="en-IN" sz="2800" dirty="0"/>
          </a:p>
        </p:txBody>
      </p:sp>
    </p:spTree>
    <p:extLst>
      <p:ext uri="{BB962C8B-B14F-4D97-AF65-F5344CB8AC3E}">
        <p14:creationId xmlns:p14="http://schemas.microsoft.com/office/powerpoint/2010/main" val="171279901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5B8FE8-286B-3884-7C6C-D1369EC6501B}"/>
              </a:ext>
            </a:extLst>
          </p:cNvPr>
          <p:cNvSpPr>
            <a:spLocks noGrp="1"/>
          </p:cNvSpPr>
          <p:nvPr>
            <p:ph type="title"/>
          </p:nvPr>
        </p:nvSpPr>
        <p:spPr/>
        <p:txBody>
          <a:bodyPr/>
          <a:lstStyle/>
          <a:p>
            <a:r>
              <a:rPr lang="en-IN" sz="4000" b="1" i="0" dirty="0">
                <a:solidFill>
                  <a:srgbClr val="000000"/>
                </a:solidFill>
                <a:effectLst/>
                <a:latin typeface="TimesNewRomanPS-BoldMT"/>
              </a:rPr>
              <a:t>Break and Continue</a:t>
            </a:r>
            <a:r>
              <a:rPr lang="en-IN" sz="4000" dirty="0"/>
              <a:t> </a:t>
            </a:r>
            <a:br>
              <a:rPr lang="en-IN" dirty="0"/>
            </a:br>
            <a:endParaRPr lang="en-IN" dirty="0"/>
          </a:p>
        </p:txBody>
      </p:sp>
      <p:sp>
        <p:nvSpPr>
          <p:cNvPr id="3" name="Text Placeholder 2">
            <a:extLst>
              <a:ext uri="{FF2B5EF4-FFF2-40B4-BE49-F238E27FC236}">
                <a16:creationId xmlns:a16="http://schemas.microsoft.com/office/drawing/2014/main" id="{142779B6-2BC1-C606-1310-41274BB40815}"/>
              </a:ext>
            </a:extLst>
          </p:cNvPr>
          <p:cNvSpPr>
            <a:spLocks noGrp="1"/>
          </p:cNvSpPr>
          <p:nvPr>
            <p:ph type="body" sz="quarter" idx="17"/>
          </p:nvPr>
        </p:nvSpPr>
        <p:spPr>
          <a:xfrm>
            <a:off x="834481" y="1234480"/>
            <a:ext cx="12961441" cy="6078819"/>
          </a:xfrm>
        </p:spPr>
        <p:txBody>
          <a:bodyPr/>
          <a:lstStyle/>
          <a:p>
            <a:pPr marL="0" indent="0">
              <a:buNone/>
            </a:pPr>
            <a:r>
              <a:rPr lang="en-US" sz="3200" b="1" i="0" dirty="0">
                <a:solidFill>
                  <a:srgbClr val="000000"/>
                </a:solidFill>
                <a:effectLst/>
                <a:latin typeface="TimesNewRomanPS-BoldMT"/>
              </a:rPr>
              <a:t>Break</a:t>
            </a:r>
            <a:br>
              <a:rPr lang="en-US" sz="3200" b="1" i="0" dirty="0">
                <a:solidFill>
                  <a:srgbClr val="000000"/>
                </a:solidFill>
                <a:effectLst/>
                <a:latin typeface="TimesNewRomanPS-BoldMT"/>
              </a:rPr>
            </a:br>
            <a:r>
              <a:rPr lang="en-US" sz="3200" b="0" i="0" dirty="0">
                <a:solidFill>
                  <a:srgbClr val="000000"/>
                </a:solidFill>
                <a:effectLst/>
                <a:latin typeface="TimesNewRomanPSMT"/>
              </a:rPr>
              <a:t>The break command will break the loop and continue executing the code that follows after the loop (if any).</a:t>
            </a:r>
            <a:r>
              <a:rPr lang="en-US" sz="3200" dirty="0"/>
              <a:t> </a:t>
            </a:r>
          </a:p>
          <a:p>
            <a:pPr marL="0" indent="0">
              <a:buNone/>
            </a:pPr>
            <a:r>
              <a:rPr lang="en-US" sz="3200" dirty="0"/>
              <a:t>Example</a:t>
            </a:r>
          </a:p>
          <a:p>
            <a:pPr marL="0" indent="0">
              <a:buNone/>
            </a:pPr>
            <a:br>
              <a:rPr lang="en-US" dirty="0"/>
            </a:br>
            <a:endParaRPr lang="en-IN" dirty="0"/>
          </a:p>
        </p:txBody>
      </p:sp>
      <p:graphicFrame>
        <p:nvGraphicFramePr>
          <p:cNvPr id="4" name="Table 3">
            <a:extLst>
              <a:ext uri="{FF2B5EF4-FFF2-40B4-BE49-F238E27FC236}">
                <a16:creationId xmlns:a16="http://schemas.microsoft.com/office/drawing/2014/main" id="{AB6E90B6-F0A3-FD75-1F1E-808340CEB722}"/>
              </a:ext>
            </a:extLst>
          </p:cNvPr>
          <p:cNvGraphicFramePr>
            <a:graphicFrameLocks noGrp="1"/>
          </p:cNvGraphicFramePr>
          <p:nvPr>
            <p:extLst>
              <p:ext uri="{D42A27DB-BD31-4B8C-83A1-F6EECF244321}">
                <p14:modId xmlns:p14="http://schemas.microsoft.com/office/powerpoint/2010/main" val="831364082"/>
              </p:ext>
            </p:extLst>
          </p:nvPr>
        </p:nvGraphicFramePr>
        <p:xfrm>
          <a:off x="2634680" y="2890664"/>
          <a:ext cx="4191000" cy="5098050"/>
        </p:xfrm>
        <a:graphic>
          <a:graphicData uri="http://schemas.openxmlformats.org/drawingml/2006/table">
            <a:tbl>
              <a:tblPr/>
              <a:tblGrid>
                <a:gridCol w="4191000">
                  <a:extLst>
                    <a:ext uri="{9D8B030D-6E8A-4147-A177-3AD203B41FA5}">
                      <a16:colId xmlns:a16="http://schemas.microsoft.com/office/drawing/2014/main" val="3049455055"/>
                    </a:ext>
                  </a:extLst>
                </a:gridCol>
              </a:tblGrid>
              <a:tr h="5098050">
                <a:tc>
                  <a:txBody>
                    <a:bodyPr/>
                    <a:lstStyle/>
                    <a:p>
                      <a:r>
                        <a:rPr lang="en-IN" sz="2400" b="1" i="0" dirty="0">
                          <a:solidFill>
                            <a:srgbClr val="000000"/>
                          </a:solidFill>
                          <a:effectLst/>
                          <a:latin typeface="TimesNewRomanPS-BoldMT"/>
                        </a:rPr>
                        <a:t>&lt;html&gt;</a:t>
                      </a:r>
                      <a:br>
                        <a:rPr lang="en-IN" sz="2400" b="1" i="0" dirty="0">
                          <a:solidFill>
                            <a:srgbClr val="000000"/>
                          </a:solidFill>
                          <a:effectLst/>
                          <a:latin typeface="TimesNewRomanPS-BoldMT"/>
                        </a:rPr>
                      </a:br>
                      <a:r>
                        <a:rPr lang="en-IN" sz="2400" b="1" i="0" dirty="0">
                          <a:solidFill>
                            <a:srgbClr val="000000"/>
                          </a:solidFill>
                          <a:effectLst/>
                          <a:latin typeface="TimesNewRomanPS-BoldMT"/>
                        </a:rPr>
                        <a:t>&lt;body&gt;</a:t>
                      </a:r>
                      <a:br>
                        <a:rPr lang="en-IN" sz="2400" b="1" i="0" dirty="0">
                          <a:solidFill>
                            <a:srgbClr val="000000"/>
                          </a:solidFill>
                          <a:effectLst/>
                          <a:latin typeface="TimesNewRomanPS-BoldMT"/>
                        </a:rPr>
                      </a:br>
                      <a:r>
                        <a:rPr lang="en-IN" sz="2400" b="1" i="0" dirty="0">
                          <a:solidFill>
                            <a:srgbClr val="000000"/>
                          </a:solidFill>
                          <a:effectLst/>
                          <a:latin typeface="TimesNewRomanPS-BoldMT"/>
                        </a:rPr>
                        <a:t>&lt;script type="text/</a:t>
                      </a:r>
                      <a:r>
                        <a:rPr lang="en-IN" sz="2400" b="1" i="0" dirty="0" err="1">
                          <a:solidFill>
                            <a:srgbClr val="000000"/>
                          </a:solidFill>
                          <a:effectLst/>
                          <a:latin typeface="TimesNewRomanPS-BoldMT"/>
                        </a:rPr>
                        <a:t>javascript</a:t>
                      </a:r>
                      <a:r>
                        <a:rPr lang="en-IN" sz="2400" b="1" i="0" dirty="0">
                          <a:solidFill>
                            <a:srgbClr val="000000"/>
                          </a:solidFill>
                          <a:effectLst/>
                          <a:latin typeface="TimesNewRomanPS-BoldMT"/>
                        </a:rPr>
                        <a:t>"&gt;</a:t>
                      </a:r>
                      <a:br>
                        <a:rPr lang="en-IN" sz="2400" b="1" i="0" dirty="0">
                          <a:solidFill>
                            <a:srgbClr val="000000"/>
                          </a:solidFill>
                          <a:effectLst/>
                          <a:latin typeface="TimesNewRomanPS-BoldMT"/>
                        </a:rPr>
                      </a:br>
                      <a:r>
                        <a:rPr lang="en-IN" sz="2400" b="1" i="0" dirty="0">
                          <a:solidFill>
                            <a:srgbClr val="000000"/>
                          </a:solidFill>
                          <a:effectLst/>
                          <a:latin typeface="TimesNewRomanPS-BoldMT"/>
                        </a:rPr>
                        <a:t>var </a:t>
                      </a:r>
                      <a:r>
                        <a:rPr lang="en-IN" sz="2400" b="1" i="0" dirty="0" err="1">
                          <a:solidFill>
                            <a:srgbClr val="000000"/>
                          </a:solidFill>
                          <a:effectLst/>
                          <a:latin typeface="TimesNewRomanPS-BoldMT"/>
                        </a:rPr>
                        <a:t>i</a:t>
                      </a:r>
                      <a:r>
                        <a:rPr lang="en-IN" sz="2400" b="1" i="0" dirty="0">
                          <a:solidFill>
                            <a:srgbClr val="000000"/>
                          </a:solidFill>
                          <a:effectLst/>
                          <a:latin typeface="TimesNewRomanPS-BoldMT"/>
                        </a:rPr>
                        <a:t>=0;</a:t>
                      </a:r>
                      <a:br>
                        <a:rPr lang="en-IN" sz="2400" b="1" i="0" dirty="0">
                          <a:solidFill>
                            <a:srgbClr val="000000"/>
                          </a:solidFill>
                          <a:effectLst/>
                          <a:latin typeface="TimesNewRomanPS-BoldMT"/>
                        </a:rPr>
                      </a:br>
                      <a:r>
                        <a:rPr lang="en-IN" sz="2400" b="1" i="0" dirty="0">
                          <a:solidFill>
                            <a:srgbClr val="000000"/>
                          </a:solidFill>
                          <a:effectLst/>
                          <a:latin typeface="TimesNewRomanPS-BoldMT"/>
                        </a:rPr>
                        <a:t>for (</a:t>
                      </a:r>
                      <a:r>
                        <a:rPr lang="en-IN" sz="2400" b="1" i="0" dirty="0" err="1">
                          <a:solidFill>
                            <a:srgbClr val="000000"/>
                          </a:solidFill>
                          <a:effectLst/>
                          <a:latin typeface="TimesNewRomanPS-BoldMT"/>
                        </a:rPr>
                        <a:t>i</a:t>
                      </a:r>
                      <a:r>
                        <a:rPr lang="en-IN" sz="2400" b="1" i="0" dirty="0">
                          <a:solidFill>
                            <a:srgbClr val="000000"/>
                          </a:solidFill>
                          <a:effectLst/>
                          <a:latin typeface="TimesNewRomanPS-BoldMT"/>
                        </a:rPr>
                        <a:t>=0;i&lt;=10;i++)</a:t>
                      </a:r>
                      <a:br>
                        <a:rPr lang="en-IN" sz="2400" b="1" i="0" dirty="0">
                          <a:solidFill>
                            <a:srgbClr val="000000"/>
                          </a:solidFill>
                          <a:effectLst/>
                          <a:latin typeface="TimesNewRomanPS-BoldMT"/>
                        </a:rPr>
                      </a:br>
                      <a:r>
                        <a:rPr lang="en-IN" sz="2400" b="1" i="0" dirty="0">
                          <a:solidFill>
                            <a:srgbClr val="000000"/>
                          </a:solidFill>
                          <a:effectLst/>
                          <a:latin typeface="TimesNewRomanPS-BoldMT"/>
                        </a:rPr>
                        <a:t>{ if (</a:t>
                      </a:r>
                      <a:r>
                        <a:rPr lang="en-IN" sz="2400" b="1" i="0" dirty="0" err="1">
                          <a:solidFill>
                            <a:srgbClr val="000000"/>
                          </a:solidFill>
                          <a:effectLst/>
                          <a:latin typeface="TimesNewRomanPS-BoldMT"/>
                        </a:rPr>
                        <a:t>i</a:t>
                      </a:r>
                      <a:r>
                        <a:rPr lang="en-IN" sz="2400" b="1" i="0" dirty="0">
                          <a:solidFill>
                            <a:srgbClr val="000000"/>
                          </a:solidFill>
                          <a:effectLst/>
                          <a:latin typeface="TimesNewRomanPS-BoldMT"/>
                        </a:rPr>
                        <a:t>==3)</a:t>
                      </a:r>
                      <a:br>
                        <a:rPr lang="en-IN" sz="2400" b="1" i="0" dirty="0">
                          <a:solidFill>
                            <a:srgbClr val="000000"/>
                          </a:solidFill>
                          <a:effectLst/>
                          <a:latin typeface="TimesNewRomanPS-BoldMT"/>
                        </a:rPr>
                      </a:br>
                      <a:r>
                        <a:rPr lang="en-IN" sz="2400" b="1" i="0" dirty="0">
                          <a:solidFill>
                            <a:srgbClr val="000000"/>
                          </a:solidFill>
                          <a:effectLst/>
                          <a:latin typeface="TimesNewRomanPS-BoldMT"/>
                        </a:rPr>
                        <a:t>{ break; }</a:t>
                      </a:r>
                      <a:br>
                        <a:rPr lang="en-IN" sz="2400" b="1" i="0" dirty="0">
                          <a:solidFill>
                            <a:srgbClr val="000000"/>
                          </a:solidFill>
                          <a:effectLst/>
                          <a:latin typeface="TimesNewRomanPS-BoldMT"/>
                        </a:rPr>
                      </a:br>
                      <a:r>
                        <a:rPr lang="en-IN" sz="2400" b="1" i="0" dirty="0" err="1">
                          <a:solidFill>
                            <a:srgbClr val="000000"/>
                          </a:solidFill>
                          <a:effectLst/>
                          <a:latin typeface="TimesNewRomanPS-BoldMT"/>
                        </a:rPr>
                        <a:t>document.write</a:t>
                      </a:r>
                      <a:r>
                        <a:rPr lang="en-IN" sz="2400" b="1" i="0" dirty="0">
                          <a:solidFill>
                            <a:srgbClr val="000000"/>
                          </a:solidFill>
                          <a:effectLst/>
                          <a:latin typeface="TimesNewRomanPS-BoldMT"/>
                        </a:rPr>
                        <a:t>("The number is " + </a:t>
                      </a:r>
                      <a:r>
                        <a:rPr lang="en-IN" sz="2400" b="1" i="0" dirty="0" err="1">
                          <a:solidFill>
                            <a:srgbClr val="000000"/>
                          </a:solidFill>
                          <a:effectLst/>
                          <a:latin typeface="TimesNewRomanPS-BoldMT"/>
                        </a:rPr>
                        <a:t>i</a:t>
                      </a:r>
                      <a:r>
                        <a:rPr lang="en-IN" sz="2400" b="1" i="0" dirty="0">
                          <a:solidFill>
                            <a:srgbClr val="000000"/>
                          </a:solidFill>
                          <a:effectLst/>
                          <a:latin typeface="TimesNewRomanPS-BoldMT"/>
                        </a:rPr>
                        <a:t>);</a:t>
                      </a:r>
                      <a:br>
                        <a:rPr lang="en-IN" sz="2400" b="1" i="0" dirty="0">
                          <a:solidFill>
                            <a:srgbClr val="000000"/>
                          </a:solidFill>
                          <a:effectLst/>
                          <a:latin typeface="TimesNewRomanPS-BoldMT"/>
                        </a:rPr>
                      </a:br>
                      <a:r>
                        <a:rPr lang="en-IN" sz="2400" b="1" i="0" dirty="0" err="1">
                          <a:solidFill>
                            <a:srgbClr val="000000"/>
                          </a:solidFill>
                          <a:effectLst/>
                          <a:latin typeface="TimesNewRomanPS-BoldMT"/>
                        </a:rPr>
                        <a:t>document.write</a:t>
                      </a:r>
                      <a:r>
                        <a:rPr lang="en-IN" sz="2400" b="1" i="0" dirty="0">
                          <a:solidFill>
                            <a:srgbClr val="000000"/>
                          </a:solidFill>
                          <a:effectLst/>
                          <a:latin typeface="TimesNewRomanPS-BoldMT"/>
                        </a:rPr>
                        <a:t>("&lt;</a:t>
                      </a:r>
                      <a:r>
                        <a:rPr lang="en-IN" sz="2400" b="1" i="0" dirty="0" err="1">
                          <a:solidFill>
                            <a:srgbClr val="000000"/>
                          </a:solidFill>
                          <a:effectLst/>
                          <a:latin typeface="TimesNewRomanPS-BoldMT"/>
                        </a:rPr>
                        <a:t>br</a:t>
                      </a:r>
                      <a:r>
                        <a:rPr lang="en-IN" sz="2400" b="1" i="0" dirty="0">
                          <a:solidFill>
                            <a:srgbClr val="000000"/>
                          </a:solidFill>
                          <a:effectLst/>
                          <a:latin typeface="TimesNewRomanPS-BoldMT"/>
                        </a:rPr>
                        <a:t> /&gt;"); }</a:t>
                      </a:r>
                      <a:br>
                        <a:rPr lang="en-IN" sz="2400" b="1" i="0" dirty="0">
                          <a:solidFill>
                            <a:srgbClr val="000000"/>
                          </a:solidFill>
                          <a:effectLst/>
                          <a:latin typeface="TimesNewRomanPS-BoldMT"/>
                        </a:rPr>
                      </a:br>
                      <a:r>
                        <a:rPr lang="en-IN" sz="2400" b="1" i="0" dirty="0">
                          <a:solidFill>
                            <a:srgbClr val="000000"/>
                          </a:solidFill>
                          <a:effectLst/>
                          <a:latin typeface="TimesNewRomanPS-BoldMT"/>
                        </a:rPr>
                        <a:t>&lt;/script&gt;</a:t>
                      </a:r>
                      <a:br>
                        <a:rPr lang="en-IN" sz="2400" b="1" i="0" dirty="0">
                          <a:solidFill>
                            <a:srgbClr val="000000"/>
                          </a:solidFill>
                          <a:effectLst/>
                          <a:latin typeface="TimesNewRomanPS-BoldMT"/>
                        </a:rPr>
                      </a:br>
                      <a:r>
                        <a:rPr lang="en-IN" sz="2400" b="1" i="0" dirty="0">
                          <a:solidFill>
                            <a:srgbClr val="000000"/>
                          </a:solidFill>
                          <a:effectLst/>
                          <a:latin typeface="TimesNewRomanPS-BoldMT"/>
                        </a:rPr>
                        <a:t>&lt;/body&gt;&lt;/html&gt;</a:t>
                      </a:r>
                      <a:endParaRPr lang="en-IN" sz="2400" dirty="0">
                        <a:effectLst/>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6475775"/>
                  </a:ext>
                </a:extLst>
              </a:tr>
            </a:tbl>
          </a:graphicData>
        </a:graphic>
      </p:graphicFrame>
      <p:sp>
        <p:nvSpPr>
          <p:cNvPr id="5" name="Rectangle 1">
            <a:extLst>
              <a:ext uri="{FF2B5EF4-FFF2-40B4-BE49-F238E27FC236}">
                <a16:creationId xmlns:a16="http://schemas.microsoft.com/office/drawing/2014/main" id="{774B1B3B-3D94-21D1-6B24-8A599DC83BF9}"/>
              </a:ext>
            </a:extLst>
          </p:cNvPr>
          <p:cNvSpPr>
            <a:spLocks noChangeArrowheads="1"/>
          </p:cNvSpPr>
          <p:nvPr/>
        </p:nvSpPr>
        <p:spPr bwMode="auto">
          <a:xfrm>
            <a:off x="1194520" y="3827244"/>
            <a:ext cx="146304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 name="TextBox 5">
            <a:extLst>
              <a:ext uri="{FF2B5EF4-FFF2-40B4-BE49-F238E27FC236}">
                <a16:creationId xmlns:a16="http://schemas.microsoft.com/office/drawing/2014/main" id="{4CEFC1EE-B64B-6695-34EF-345EEDBD8764}"/>
              </a:ext>
            </a:extLst>
          </p:cNvPr>
          <p:cNvSpPr txBox="1"/>
          <p:nvPr/>
        </p:nvSpPr>
        <p:spPr>
          <a:xfrm>
            <a:off x="8501301" y="2386608"/>
            <a:ext cx="4206080" cy="6432530"/>
          </a:xfrm>
          <a:prstGeom prst="rect">
            <a:avLst/>
          </a:prstGeom>
          <a:noFill/>
        </p:spPr>
        <p:txBody>
          <a:bodyPr wrap="square" rtlCol="0">
            <a:spAutoFit/>
          </a:bodyPr>
          <a:lstStyle/>
          <a:p>
            <a:r>
              <a:rPr lang="en-IN" sz="2400" b="1" i="0" dirty="0">
                <a:solidFill>
                  <a:srgbClr val="000000"/>
                </a:solidFill>
                <a:effectLst/>
                <a:latin typeface="TimesNewRomanPS-BoldMT"/>
              </a:rPr>
              <a:t>Continue</a:t>
            </a:r>
          </a:p>
          <a:p>
            <a:r>
              <a:rPr lang="en-IN" sz="2400" b="1" i="0" dirty="0">
                <a:solidFill>
                  <a:srgbClr val="000000"/>
                </a:solidFill>
                <a:effectLst/>
                <a:latin typeface="TimesNewRomanPS-BoldMT"/>
              </a:rPr>
              <a:t>&lt;html&gt;</a:t>
            </a:r>
            <a:br>
              <a:rPr lang="en-IN" sz="2400" b="1" i="0" dirty="0">
                <a:solidFill>
                  <a:srgbClr val="000000"/>
                </a:solidFill>
                <a:effectLst/>
                <a:latin typeface="TimesNewRomanPS-BoldMT"/>
              </a:rPr>
            </a:br>
            <a:r>
              <a:rPr lang="en-IN" sz="2400" b="1" i="0" dirty="0">
                <a:solidFill>
                  <a:srgbClr val="000000"/>
                </a:solidFill>
                <a:effectLst/>
                <a:latin typeface="TimesNewRomanPS-BoldMT"/>
              </a:rPr>
              <a:t>&lt;body&gt;</a:t>
            </a:r>
            <a:br>
              <a:rPr lang="en-IN" sz="2400" b="1" i="0" dirty="0">
                <a:solidFill>
                  <a:srgbClr val="000000"/>
                </a:solidFill>
                <a:effectLst/>
                <a:latin typeface="TimesNewRomanPS-BoldMT"/>
              </a:rPr>
            </a:br>
            <a:r>
              <a:rPr lang="en-IN" sz="2400" b="1" i="0" dirty="0">
                <a:solidFill>
                  <a:srgbClr val="000000"/>
                </a:solidFill>
                <a:effectLst/>
                <a:latin typeface="TimesNewRomanPS-BoldMT"/>
              </a:rPr>
              <a:t>&lt;script type="text/</a:t>
            </a:r>
            <a:r>
              <a:rPr lang="en-IN" sz="2400" b="1" i="0" dirty="0" err="1">
                <a:solidFill>
                  <a:srgbClr val="000000"/>
                </a:solidFill>
                <a:effectLst/>
                <a:latin typeface="TimesNewRomanPS-BoldMT"/>
              </a:rPr>
              <a:t>javascript</a:t>
            </a:r>
            <a:r>
              <a:rPr lang="en-IN" sz="2400" b="1" i="0" dirty="0">
                <a:solidFill>
                  <a:srgbClr val="000000"/>
                </a:solidFill>
                <a:effectLst/>
                <a:latin typeface="TimesNewRomanPS-BoldMT"/>
              </a:rPr>
              <a:t>"&gt;</a:t>
            </a:r>
            <a:br>
              <a:rPr lang="en-IN" sz="2400" b="1" i="0" dirty="0">
                <a:solidFill>
                  <a:srgbClr val="000000"/>
                </a:solidFill>
                <a:effectLst/>
                <a:latin typeface="TimesNewRomanPS-BoldMT"/>
              </a:rPr>
            </a:br>
            <a:r>
              <a:rPr lang="en-IN" sz="2400" b="1" i="0" dirty="0">
                <a:solidFill>
                  <a:srgbClr val="000000"/>
                </a:solidFill>
                <a:effectLst/>
                <a:latin typeface="TimesNewRomanPS-BoldMT"/>
              </a:rPr>
              <a:t>var </a:t>
            </a:r>
            <a:r>
              <a:rPr lang="en-IN" sz="2400" b="1" i="0" dirty="0" err="1">
                <a:solidFill>
                  <a:srgbClr val="000000"/>
                </a:solidFill>
                <a:effectLst/>
                <a:latin typeface="TimesNewRomanPS-BoldMT"/>
              </a:rPr>
              <a:t>i</a:t>
            </a:r>
            <a:r>
              <a:rPr lang="en-IN" sz="2400" b="1" i="0" dirty="0">
                <a:solidFill>
                  <a:srgbClr val="000000"/>
                </a:solidFill>
                <a:effectLst/>
                <a:latin typeface="TimesNewRomanPS-BoldMT"/>
              </a:rPr>
              <a:t>=0</a:t>
            </a:r>
            <a:br>
              <a:rPr lang="en-IN" sz="2400" b="1" i="0" dirty="0">
                <a:solidFill>
                  <a:srgbClr val="000000"/>
                </a:solidFill>
                <a:effectLst/>
                <a:latin typeface="TimesNewRomanPS-BoldMT"/>
              </a:rPr>
            </a:br>
            <a:r>
              <a:rPr lang="en-IN" sz="2400" b="1" i="0" dirty="0">
                <a:solidFill>
                  <a:srgbClr val="000000"/>
                </a:solidFill>
                <a:effectLst/>
                <a:latin typeface="TimesNewRomanPS-BoldMT"/>
              </a:rPr>
              <a:t>for (</a:t>
            </a:r>
            <a:r>
              <a:rPr lang="en-IN" sz="2400" b="1" i="0" dirty="0" err="1">
                <a:solidFill>
                  <a:srgbClr val="000000"/>
                </a:solidFill>
                <a:effectLst/>
                <a:latin typeface="TimesNewRomanPS-BoldMT"/>
              </a:rPr>
              <a:t>i</a:t>
            </a:r>
            <a:r>
              <a:rPr lang="en-IN" sz="2400" b="1" i="0" dirty="0">
                <a:solidFill>
                  <a:srgbClr val="000000"/>
                </a:solidFill>
                <a:effectLst/>
                <a:latin typeface="TimesNewRomanPS-BoldMT"/>
              </a:rPr>
              <a:t>=0;i&lt;=10;i++)</a:t>
            </a:r>
            <a:br>
              <a:rPr lang="en-IN" sz="2400" b="1" i="0" dirty="0">
                <a:solidFill>
                  <a:srgbClr val="000000"/>
                </a:solidFill>
                <a:effectLst/>
                <a:latin typeface="TimesNewRomanPS-BoldMT"/>
              </a:rPr>
            </a:br>
            <a:r>
              <a:rPr lang="en-IN" sz="2400" b="1" i="0" dirty="0">
                <a:solidFill>
                  <a:srgbClr val="000000"/>
                </a:solidFill>
                <a:effectLst/>
                <a:latin typeface="TimesNewRomanPS-BoldMT"/>
              </a:rPr>
              <a:t>{ if (</a:t>
            </a:r>
            <a:r>
              <a:rPr lang="en-IN" sz="2400" b="1" i="0" dirty="0" err="1">
                <a:solidFill>
                  <a:srgbClr val="000000"/>
                </a:solidFill>
                <a:effectLst/>
                <a:latin typeface="TimesNewRomanPS-BoldMT"/>
              </a:rPr>
              <a:t>i</a:t>
            </a:r>
            <a:r>
              <a:rPr lang="en-IN" sz="2400" b="1" i="0" dirty="0">
                <a:solidFill>
                  <a:srgbClr val="000000"/>
                </a:solidFill>
                <a:effectLst/>
                <a:latin typeface="TimesNewRomanPS-BoldMT"/>
              </a:rPr>
              <a:t>==3){</a:t>
            </a:r>
            <a:br>
              <a:rPr lang="en-IN" sz="2400" b="1" i="0" dirty="0">
                <a:solidFill>
                  <a:srgbClr val="000000"/>
                </a:solidFill>
                <a:effectLst/>
                <a:latin typeface="TimesNewRomanPS-BoldMT"/>
              </a:rPr>
            </a:br>
            <a:r>
              <a:rPr lang="en-IN" sz="2400" b="1" i="0" dirty="0">
                <a:solidFill>
                  <a:srgbClr val="000000"/>
                </a:solidFill>
                <a:effectLst/>
                <a:latin typeface="TimesNewRomanPS-BoldMT"/>
              </a:rPr>
              <a:t>continue; }</a:t>
            </a:r>
            <a:br>
              <a:rPr lang="en-IN" sz="2400" b="1" i="0" dirty="0">
                <a:solidFill>
                  <a:srgbClr val="000000"/>
                </a:solidFill>
                <a:effectLst/>
                <a:latin typeface="TimesNewRomanPS-BoldMT"/>
              </a:rPr>
            </a:br>
            <a:r>
              <a:rPr lang="en-IN" sz="2400" b="1" i="0" dirty="0" err="1">
                <a:solidFill>
                  <a:srgbClr val="000000"/>
                </a:solidFill>
                <a:effectLst/>
                <a:latin typeface="TimesNewRomanPS-BoldMT"/>
              </a:rPr>
              <a:t>document.write</a:t>
            </a:r>
            <a:r>
              <a:rPr lang="en-IN" sz="2400" b="1" i="0" dirty="0">
                <a:solidFill>
                  <a:srgbClr val="000000"/>
                </a:solidFill>
                <a:effectLst/>
                <a:latin typeface="TimesNewRomanPS-BoldMT"/>
              </a:rPr>
              <a:t>("The number is " + </a:t>
            </a:r>
            <a:r>
              <a:rPr lang="en-IN" sz="2400" b="1" i="0" dirty="0" err="1">
                <a:solidFill>
                  <a:srgbClr val="000000"/>
                </a:solidFill>
                <a:effectLst/>
                <a:latin typeface="TimesNewRomanPS-BoldMT"/>
              </a:rPr>
              <a:t>i</a:t>
            </a:r>
            <a:r>
              <a:rPr lang="en-IN" sz="2400" b="1" i="0" dirty="0">
                <a:solidFill>
                  <a:srgbClr val="000000"/>
                </a:solidFill>
                <a:effectLst/>
                <a:latin typeface="TimesNewRomanPS-BoldMT"/>
              </a:rPr>
              <a:t>);</a:t>
            </a:r>
            <a:br>
              <a:rPr lang="en-IN" sz="2400" b="1" i="0" dirty="0">
                <a:solidFill>
                  <a:srgbClr val="000000"/>
                </a:solidFill>
                <a:effectLst/>
                <a:latin typeface="TimesNewRomanPS-BoldMT"/>
              </a:rPr>
            </a:br>
            <a:r>
              <a:rPr lang="en-IN" sz="2400" b="1" i="0" dirty="0" err="1">
                <a:solidFill>
                  <a:srgbClr val="000000"/>
                </a:solidFill>
                <a:effectLst/>
                <a:latin typeface="TimesNewRomanPS-BoldMT"/>
              </a:rPr>
              <a:t>document.write</a:t>
            </a:r>
            <a:r>
              <a:rPr lang="en-IN" sz="2400" b="1" i="0" dirty="0">
                <a:solidFill>
                  <a:srgbClr val="000000"/>
                </a:solidFill>
                <a:effectLst/>
                <a:latin typeface="TimesNewRomanPS-BoldMT"/>
              </a:rPr>
              <a:t>("&lt;</a:t>
            </a:r>
            <a:r>
              <a:rPr lang="en-IN" sz="2400" b="1" i="0" dirty="0" err="1">
                <a:solidFill>
                  <a:srgbClr val="000000"/>
                </a:solidFill>
                <a:effectLst/>
                <a:latin typeface="TimesNewRomanPS-BoldMT"/>
              </a:rPr>
              <a:t>br</a:t>
            </a:r>
            <a:r>
              <a:rPr lang="en-IN" sz="2400" b="1" i="0" dirty="0">
                <a:solidFill>
                  <a:srgbClr val="000000"/>
                </a:solidFill>
                <a:effectLst/>
                <a:latin typeface="TimesNewRomanPS-BoldMT"/>
              </a:rPr>
              <a:t> /&gt;"); }</a:t>
            </a:r>
            <a:br>
              <a:rPr lang="en-IN" sz="2400" b="1" i="0" dirty="0">
                <a:solidFill>
                  <a:srgbClr val="000000"/>
                </a:solidFill>
                <a:effectLst/>
                <a:latin typeface="TimesNewRomanPS-BoldMT"/>
              </a:rPr>
            </a:br>
            <a:r>
              <a:rPr lang="en-IN" sz="2400" b="1" i="0" dirty="0">
                <a:solidFill>
                  <a:srgbClr val="000000"/>
                </a:solidFill>
                <a:effectLst/>
                <a:latin typeface="TimesNewRomanPS-BoldMT"/>
              </a:rPr>
              <a:t>&lt;/script&gt;</a:t>
            </a:r>
            <a:br>
              <a:rPr lang="en-IN" sz="2400" b="1" i="0" dirty="0">
                <a:solidFill>
                  <a:srgbClr val="000000"/>
                </a:solidFill>
                <a:effectLst/>
                <a:latin typeface="TimesNewRomanPS-BoldMT"/>
              </a:rPr>
            </a:br>
            <a:r>
              <a:rPr lang="en-IN" sz="2400" b="1" i="0" dirty="0">
                <a:solidFill>
                  <a:srgbClr val="000000"/>
                </a:solidFill>
                <a:effectLst/>
                <a:latin typeface="TimesNewRomanPS-BoldMT"/>
              </a:rPr>
              <a:t>&lt;/body&gt;</a:t>
            </a:r>
            <a:br>
              <a:rPr lang="en-IN" sz="2400" b="1" i="0" dirty="0">
                <a:solidFill>
                  <a:srgbClr val="000000"/>
                </a:solidFill>
                <a:effectLst/>
                <a:latin typeface="TimesNewRomanPS-BoldMT"/>
              </a:rPr>
            </a:br>
            <a:r>
              <a:rPr lang="en-IN" sz="2400" b="1" i="0" dirty="0">
                <a:solidFill>
                  <a:srgbClr val="000000"/>
                </a:solidFill>
                <a:effectLst/>
                <a:latin typeface="TimesNewRomanPS-BoldMT"/>
              </a:rPr>
              <a:t>&lt;/html&gt;</a:t>
            </a:r>
            <a:r>
              <a:rPr lang="en-IN" sz="2400" dirty="0"/>
              <a:t> </a:t>
            </a:r>
            <a:br>
              <a:rPr lang="en-IN" dirty="0"/>
            </a:br>
            <a:r>
              <a:rPr lang="en-IN" dirty="0"/>
              <a:t> </a:t>
            </a:r>
            <a:br>
              <a:rPr lang="en-IN" dirty="0"/>
            </a:br>
            <a:endParaRPr lang="en-IN" dirty="0"/>
          </a:p>
        </p:txBody>
      </p:sp>
    </p:spTree>
    <p:extLst>
      <p:ext uri="{BB962C8B-B14F-4D97-AF65-F5344CB8AC3E}">
        <p14:creationId xmlns:p14="http://schemas.microsoft.com/office/powerpoint/2010/main" val="192538271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15C954-3289-2044-3BF4-6D9C93A3F7B7}"/>
              </a:ext>
            </a:extLst>
          </p:cNvPr>
          <p:cNvSpPr>
            <a:spLocks noGrp="1"/>
          </p:cNvSpPr>
          <p:nvPr>
            <p:ph type="title"/>
          </p:nvPr>
        </p:nvSpPr>
        <p:spPr>
          <a:xfrm>
            <a:off x="834480" y="474943"/>
            <a:ext cx="11737303" cy="1005842"/>
          </a:xfrm>
        </p:spPr>
        <p:txBody>
          <a:bodyPr/>
          <a:lstStyle/>
          <a:p>
            <a:r>
              <a:rPr lang="en-IN" b="1" i="0" dirty="0">
                <a:solidFill>
                  <a:srgbClr val="000000"/>
                </a:solidFill>
                <a:effectLst/>
                <a:latin typeface="var(--ff-lato)"/>
              </a:rPr>
              <a:t>JavaScript - Errors &amp; Exceptions Handling</a:t>
            </a:r>
            <a:br>
              <a:rPr lang="en-IN" b="1" i="0" dirty="0">
                <a:solidFill>
                  <a:srgbClr val="000000"/>
                </a:solidFill>
                <a:effectLst/>
                <a:latin typeface="var(--ff-lato)"/>
              </a:rPr>
            </a:br>
            <a:endParaRPr lang="en-IN" dirty="0"/>
          </a:p>
        </p:txBody>
      </p:sp>
      <p:sp>
        <p:nvSpPr>
          <p:cNvPr id="3" name="Text Placeholder 2">
            <a:extLst>
              <a:ext uri="{FF2B5EF4-FFF2-40B4-BE49-F238E27FC236}">
                <a16:creationId xmlns:a16="http://schemas.microsoft.com/office/drawing/2014/main" id="{2817A1A8-FF87-FAD6-D6D9-591AC15891DC}"/>
              </a:ext>
            </a:extLst>
          </p:cNvPr>
          <p:cNvSpPr>
            <a:spLocks noGrp="1"/>
          </p:cNvSpPr>
          <p:nvPr>
            <p:ph type="body" sz="quarter" idx="17"/>
          </p:nvPr>
        </p:nvSpPr>
        <p:spPr>
          <a:xfrm>
            <a:off x="546448" y="1306488"/>
            <a:ext cx="13897543" cy="6006811"/>
          </a:xfrm>
        </p:spPr>
        <p:txBody>
          <a:bodyPr/>
          <a:lstStyle/>
          <a:p>
            <a:pPr marL="0" indent="0">
              <a:buNone/>
            </a:pPr>
            <a:r>
              <a:rPr lang="en-US" b="0" i="0" dirty="0">
                <a:solidFill>
                  <a:srgbClr val="000000"/>
                </a:solidFill>
                <a:effectLst/>
                <a:latin typeface="Verdana" panose="020B0604030504040204" pitchFamily="34" charset="0"/>
              </a:rPr>
              <a:t>Error handling in JavaScript is a process to detect and handle errors that occurs during the execution of a program. Errors can be a syntax, runtime or logical errors. An error occurred during the execution of the program is called a runtime error or an exception</a:t>
            </a:r>
          </a:p>
          <a:p>
            <a:pPr marL="0" indent="0" algn="l">
              <a:buNone/>
            </a:pPr>
            <a:r>
              <a:rPr lang="en-US" b="0" i="0" dirty="0">
                <a:solidFill>
                  <a:srgbClr val="000000"/>
                </a:solidFill>
                <a:effectLst/>
                <a:latin typeface="var(--ff-lato)"/>
              </a:rPr>
              <a:t>What is an Error?</a:t>
            </a:r>
          </a:p>
          <a:p>
            <a:pPr marL="0" indent="0" algn="l">
              <a:buNone/>
            </a:pPr>
            <a:r>
              <a:rPr lang="en-US" b="0" i="0" dirty="0">
                <a:solidFill>
                  <a:srgbClr val="000000"/>
                </a:solidFill>
                <a:effectLst/>
                <a:latin typeface="Verdana" panose="020B0604030504040204" pitchFamily="34" charset="0"/>
              </a:rPr>
              <a:t>An error is an event that occurs during the execution of a program that prevents it from continuing normally. Errors can be caused by a variety of factors, such as </a:t>
            </a:r>
            <a:r>
              <a:rPr lang="en-US" b="1" i="0" dirty="0">
                <a:solidFill>
                  <a:srgbClr val="000000"/>
                </a:solidFill>
                <a:effectLst/>
                <a:latin typeface="inherit"/>
              </a:rPr>
              <a:t>syntax</a:t>
            </a:r>
            <a:r>
              <a:rPr lang="en-US" b="0" i="0" dirty="0">
                <a:solidFill>
                  <a:srgbClr val="000000"/>
                </a:solidFill>
                <a:effectLst/>
                <a:latin typeface="Verdana" panose="020B0604030504040204" pitchFamily="34" charset="0"/>
              </a:rPr>
              <a:t> errors, </a:t>
            </a:r>
            <a:r>
              <a:rPr lang="en-US" b="1" i="0" dirty="0">
                <a:solidFill>
                  <a:srgbClr val="000000"/>
                </a:solidFill>
                <a:effectLst/>
                <a:latin typeface="inherit"/>
              </a:rPr>
              <a:t>runtime</a:t>
            </a:r>
            <a:r>
              <a:rPr lang="en-US" b="0" i="0" dirty="0">
                <a:solidFill>
                  <a:srgbClr val="000000"/>
                </a:solidFill>
                <a:effectLst/>
                <a:latin typeface="Verdana" panose="020B0604030504040204" pitchFamily="34" charset="0"/>
              </a:rPr>
              <a:t> errors, and </a:t>
            </a:r>
            <a:r>
              <a:rPr lang="en-US" b="1" i="0" dirty="0">
                <a:solidFill>
                  <a:srgbClr val="000000"/>
                </a:solidFill>
                <a:effectLst/>
                <a:latin typeface="inherit"/>
              </a:rPr>
              <a:t>logical</a:t>
            </a:r>
            <a:r>
              <a:rPr lang="en-US" b="0" i="0" dirty="0">
                <a:solidFill>
                  <a:srgbClr val="000000"/>
                </a:solidFill>
                <a:effectLst/>
                <a:latin typeface="Verdana" panose="020B0604030504040204" pitchFamily="34" charset="0"/>
              </a:rPr>
              <a:t> errors.</a:t>
            </a:r>
          </a:p>
          <a:p>
            <a:pPr algn="l"/>
            <a:r>
              <a:rPr lang="en-US" b="0" i="0" dirty="0">
                <a:effectLst/>
                <a:latin typeface="Verdana" panose="020B0604030504040204" pitchFamily="34" charset="0"/>
              </a:rPr>
              <a:t>Syntax Errors</a:t>
            </a:r>
          </a:p>
          <a:p>
            <a:pPr marL="0" indent="0" algn="l">
              <a:buNone/>
            </a:pPr>
            <a:r>
              <a:rPr lang="en-US" b="0" i="0" dirty="0">
                <a:solidFill>
                  <a:srgbClr val="000000"/>
                </a:solidFill>
                <a:effectLst/>
                <a:latin typeface="Verdana" panose="020B0604030504040204" pitchFamily="34" charset="0"/>
              </a:rPr>
              <a:t>	Syntax errors, also called </a:t>
            </a:r>
            <a:r>
              <a:rPr lang="en-US" b="1" i="0" dirty="0">
                <a:solidFill>
                  <a:srgbClr val="000000"/>
                </a:solidFill>
                <a:effectLst/>
                <a:latin typeface="Verdana" panose="020B0604030504040204" pitchFamily="34" charset="0"/>
              </a:rPr>
              <a:t>parsing errors</a:t>
            </a:r>
            <a:r>
              <a:rPr lang="en-US" b="0" i="0" dirty="0">
                <a:solidFill>
                  <a:srgbClr val="000000"/>
                </a:solidFill>
                <a:effectLst/>
                <a:latin typeface="Verdana" panose="020B0604030504040204" pitchFamily="34" charset="0"/>
              </a:rPr>
              <a:t>, occur at compile 	time in traditional programming languages and at interpret time in JavaScript.</a:t>
            </a:r>
            <a:endParaRPr lang="en-US" b="0" i="0" dirty="0">
              <a:effectLst/>
              <a:latin typeface="Verdana" panose="020B0604030504040204" pitchFamily="34" charset="0"/>
            </a:endParaRPr>
          </a:p>
          <a:p>
            <a:pPr marL="0" indent="0">
              <a:buNone/>
            </a:pPr>
            <a:endParaRPr lang="en-IN" dirty="0"/>
          </a:p>
        </p:txBody>
      </p:sp>
    </p:spTree>
    <p:extLst>
      <p:ext uri="{BB962C8B-B14F-4D97-AF65-F5344CB8AC3E}">
        <p14:creationId xmlns:p14="http://schemas.microsoft.com/office/powerpoint/2010/main" val="108939910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6706D-672C-3002-1FB4-F717B0C90164}"/>
              </a:ext>
            </a:extLst>
          </p:cNvPr>
          <p:cNvSpPr>
            <a:spLocks noGrp="1"/>
          </p:cNvSpPr>
          <p:nvPr>
            <p:ph type="title"/>
          </p:nvPr>
        </p:nvSpPr>
        <p:spPr/>
        <p:txBody>
          <a:bodyPr/>
          <a:lstStyle/>
          <a:p>
            <a:r>
              <a:rPr lang="en-US" dirty="0"/>
              <a:t>EXAMPLE</a:t>
            </a:r>
            <a:endParaRPr lang="en-IN" dirty="0"/>
          </a:p>
        </p:txBody>
      </p:sp>
      <p:sp>
        <p:nvSpPr>
          <p:cNvPr id="3" name="Text Placeholder 2">
            <a:extLst>
              <a:ext uri="{FF2B5EF4-FFF2-40B4-BE49-F238E27FC236}">
                <a16:creationId xmlns:a16="http://schemas.microsoft.com/office/drawing/2014/main" id="{302A8ADF-F046-5880-8A7C-381E9BE7B2E9}"/>
              </a:ext>
            </a:extLst>
          </p:cNvPr>
          <p:cNvSpPr>
            <a:spLocks noGrp="1"/>
          </p:cNvSpPr>
          <p:nvPr>
            <p:ph type="body" sz="quarter" idx="17"/>
          </p:nvPr>
        </p:nvSpPr>
        <p:spPr>
          <a:xfrm>
            <a:off x="1338536" y="1090464"/>
            <a:ext cx="12961441" cy="6664193"/>
          </a:xfrm>
        </p:spPr>
        <p:txBody>
          <a:bodyPr/>
          <a:lstStyle/>
          <a:p>
            <a:pPr marL="0" indent="0">
              <a:buNone/>
            </a:pPr>
            <a:r>
              <a:rPr lang="en-IN" b="1" i="0" dirty="0">
                <a:solidFill>
                  <a:srgbClr val="67CDCC"/>
                </a:solidFill>
                <a:effectLst/>
                <a:latin typeface="Courier New" panose="02070309020205020404" pitchFamily="49" charset="0"/>
              </a:rPr>
              <a:t>&lt;</a:t>
            </a:r>
            <a:r>
              <a:rPr lang="en-IN" b="1" i="0" dirty="0">
                <a:solidFill>
                  <a:srgbClr val="CCCCCC"/>
                </a:solidFill>
                <a:effectLst/>
                <a:latin typeface="Courier New" panose="02070309020205020404" pitchFamily="49" charset="0"/>
              </a:rPr>
              <a:t>script</a:t>
            </a:r>
            <a:r>
              <a:rPr lang="en-IN" b="1" i="0" dirty="0">
                <a:solidFill>
                  <a:srgbClr val="67CDCC"/>
                </a:solidFill>
                <a:effectLst/>
                <a:latin typeface="Courier New" panose="02070309020205020404" pitchFamily="49" charset="0"/>
              </a:rPr>
              <a:t>&gt;</a:t>
            </a:r>
            <a:r>
              <a:rPr lang="en-IN" b="1" i="0" dirty="0">
                <a:solidFill>
                  <a:srgbClr val="CCCCCC"/>
                </a:solidFill>
                <a:effectLst/>
                <a:latin typeface="Courier New" panose="02070309020205020404" pitchFamily="49" charset="0"/>
              </a:rPr>
              <a:t> </a:t>
            </a:r>
            <a:r>
              <a:rPr lang="en-IN" b="1" i="0" dirty="0" err="1">
                <a:solidFill>
                  <a:srgbClr val="CCCCCC"/>
                </a:solidFill>
                <a:effectLst/>
                <a:latin typeface="Courier New" panose="02070309020205020404" pitchFamily="49" charset="0"/>
              </a:rPr>
              <a:t>window.</a:t>
            </a:r>
            <a:r>
              <a:rPr lang="en-IN" b="1" i="0" dirty="0" err="1">
                <a:solidFill>
                  <a:srgbClr val="F08D49"/>
                </a:solidFill>
                <a:effectLst/>
                <a:latin typeface="Courier New" panose="02070309020205020404" pitchFamily="49" charset="0"/>
              </a:rPr>
              <a:t>print</a:t>
            </a:r>
            <a:r>
              <a:rPr lang="en-IN" b="1" i="0" dirty="0">
                <a:solidFill>
                  <a:srgbClr val="CCCCCC"/>
                </a:solidFill>
                <a:effectLst/>
                <a:latin typeface="Courier New" panose="02070309020205020404" pitchFamily="49" charset="0"/>
              </a:rPr>
              <a:t>(); </a:t>
            </a:r>
            <a:r>
              <a:rPr lang="en-IN" b="1" i="0" dirty="0">
                <a:solidFill>
                  <a:srgbClr val="67CDCC"/>
                </a:solidFill>
                <a:effectLst/>
                <a:latin typeface="Courier New" panose="02070309020205020404" pitchFamily="49" charset="0"/>
              </a:rPr>
              <a:t>&lt;/</a:t>
            </a:r>
            <a:r>
              <a:rPr lang="en-IN" b="1" i="0" dirty="0">
                <a:solidFill>
                  <a:srgbClr val="CCCCCC"/>
                </a:solidFill>
                <a:effectLst/>
                <a:latin typeface="Courier New" panose="02070309020205020404" pitchFamily="49" charset="0"/>
              </a:rPr>
              <a:t>script</a:t>
            </a:r>
            <a:r>
              <a:rPr lang="en-IN" b="1" i="0" dirty="0">
                <a:solidFill>
                  <a:srgbClr val="67CDCC"/>
                </a:solidFill>
                <a:effectLst/>
                <a:latin typeface="Courier New" panose="02070309020205020404" pitchFamily="49" charset="0"/>
              </a:rPr>
              <a:t>&gt;</a:t>
            </a:r>
          </a:p>
          <a:p>
            <a:pPr marL="0" indent="0" algn="l">
              <a:buNone/>
            </a:pPr>
            <a:r>
              <a:rPr lang="en-US" b="0" i="0" dirty="0">
                <a:solidFill>
                  <a:srgbClr val="000000"/>
                </a:solidFill>
                <a:effectLst/>
                <a:latin typeface="Verdana" panose="020B0604030504040204" pitchFamily="34" charset="0"/>
              </a:rPr>
              <a:t>When a syntax error occurs in JavaScript, only the code contained within the same thread as the syntax error is affected, and the rest of the code in other threads gets executed, assuming nothing in them depends on the code containing the error.</a:t>
            </a:r>
          </a:p>
          <a:p>
            <a:pPr marL="0" indent="0" algn="l">
              <a:buNone/>
            </a:pPr>
            <a:r>
              <a:rPr lang="en-US" b="0" i="0" dirty="0">
                <a:effectLst/>
                <a:latin typeface="Verdana" panose="020B0604030504040204" pitchFamily="34" charset="0"/>
              </a:rPr>
              <a:t>Runtime Errors (Exceptions)</a:t>
            </a:r>
          </a:p>
          <a:p>
            <a:pPr algn="l"/>
            <a:r>
              <a:rPr lang="en-US" b="0" i="0" dirty="0">
                <a:solidFill>
                  <a:srgbClr val="000000"/>
                </a:solidFill>
                <a:effectLst/>
                <a:latin typeface="Verdana" panose="020B0604030504040204" pitchFamily="34" charset="0"/>
              </a:rPr>
              <a:t>Runtime errors, also called </a:t>
            </a:r>
            <a:r>
              <a:rPr lang="en-US" b="1" i="0" dirty="0">
                <a:solidFill>
                  <a:srgbClr val="000000"/>
                </a:solidFill>
                <a:effectLst/>
                <a:latin typeface="inherit"/>
              </a:rPr>
              <a:t>exceptions</a:t>
            </a:r>
            <a:r>
              <a:rPr lang="en-US" b="0" i="0" dirty="0">
                <a:solidFill>
                  <a:srgbClr val="000000"/>
                </a:solidFill>
                <a:effectLst/>
                <a:latin typeface="Verdana" panose="020B0604030504040204" pitchFamily="34" charset="0"/>
              </a:rPr>
              <a:t>, occur during execution (after compilation/interpretation).</a:t>
            </a:r>
          </a:p>
          <a:p>
            <a:pPr marL="0" indent="0">
              <a:buNone/>
            </a:pPr>
            <a:r>
              <a:rPr lang="en-US" b="0" i="0" dirty="0">
                <a:solidFill>
                  <a:srgbClr val="000000"/>
                </a:solidFill>
                <a:effectLst/>
                <a:latin typeface="Verdana" panose="020B0604030504040204" pitchFamily="34" charset="0"/>
              </a:rPr>
              <a:t>For example, the following line causes a runtime error because the syntax is correct here, but at runtime, it is trying to call a method that does not exist.</a:t>
            </a:r>
          </a:p>
          <a:p>
            <a:pPr marL="0" indent="0">
              <a:buNone/>
            </a:pPr>
            <a:r>
              <a:rPr lang="en-IN" b="1" i="0" dirty="0">
                <a:solidFill>
                  <a:srgbClr val="67CDCC"/>
                </a:solidFill>
                <a:effectLst/>
                <a:latin typeface="Courier New" panose="02070309020205020404" pitchFamily="49" charset="0"/>
              </a:rPr>
              <a:t>&lt;</a:t>
            </a:r>
            <a:r>
              <a:rPr lang="en-IN" b="1" i="0" dirty="0">
                <a:solidFill>
                  <a:srgbClr val="CCCCCC"/>
                </a:solidFill>
                <a:effectLst/>
                <a:latin typeface="Courier New" panose="02070309020205020404" pitchFamily="49" charset="0"/>
              </a:rPr>
              <a:t>script</a:t>
            </a:r>
            <a:r>
              <a:rPr lang="en-IN" b="1" i="0" dirty="0">
                <a:solidFill>
                  <a:srgbClr val="67CDCC"/>
                </a:solidFill>
                <a:effectLst/>
                <a:latin typeface="Courier New" panose="02070309020205020404" pitchFamily="49" charset="0"/>
              </a:rPr>
              <a:t>&gt;</a:t>
            </a:r>
            <a:r>
              <a:rPr lang="en-IN" b="1" i="0" dirty="0">
                <a:solidFill>
                  <a:srgbClr val="CCCCCC"/>
                </a:solidFill>
                <a:effectLst/>
                <a:latin typeface="Courier New" panose="02070309020205020404" pitchFamily="49" charset="0"/>
              </a:rPr>
              <a:t> </a:t>
            </a:r>
            <a:r>
              <a:rPr lang="en-IN" b="1" i="0" dirty="0" err="1">
                <a:solidFill>
                  <a:srgbClr val="CCCCCC"/>
                </a:solidFill>
                <a:effectLst/>
                <a:latin typeface="Courier New" panose="02070309020205020404" pitchFamily="49" charset="0"/>
              </a:rPr>
              <a:t>window.</a:t>
            </a:r>
            <a:r>
              <a:rPr lang="en-IN" b="1" i="0" dirty="0" err="1">
                <a:solidFill>
                  <a:srgbClr val="F08D49"/>
                </a:solidFill>
                <a:effectLst/>
                <a:latin typeface="Courier New" panose="02070309020205020404" pitchFamily="49" charset="0"/>
              </a:rPr>
              <a:t>printme</a:t>
            </a:r>
            <a:r>
              <a:rPr lang="en-IN" b="1" i="0" dirty="0">
                <a:solidFill>
                  <a:srgbClr val="CCCCCC"/>
                </a:solidFill>
                <a:effectLst/>
                <a:latin typeface="Courier New" panose="02070309020205020404" pitchFamily="49" charset="0"/>
              </a:rPr>
              <a:t>(); </a:t>
            </a:r>
            <a:r>
              <a:rPr lang="en-IN" b="1" i="0" dirty="0">
                <a:solidFill>
                  <a:srgbClr val="67CDCC"/>
                </a:solidFill>
                <a:effectLst/>
                <a:latin typeface="Courier New" panose="02070309020205020404" pitchFamily="49" charset="0"/>
              </a:rPr>
              <a:t>&lt;/</a:t>
            </a:r>
            <a:r>
              <a:rPr lang="en-IN" b="1" i="0" dirty="0">
                <a:solidFill>
                  <a:srgbClr val="CCCCCC"/>
                </a:solidFill>
                <a:effectLst/>
                <a:latin typeface="Courier New" panose="02070309020205020404" pitchFamily="49" charset="0"/>
              </a:rPr>
              <a:t>script</a:t>
            </a:r>
            <a:r>
              <a:rPr lang="en-IN" b="1" i="0" dirty="0">
                <a:solidFill>
                  <a:srgbClr val="67CDCC"/>
                </a:solidFill>
                <a:effectLst/>
                <a:latin typeface="Courier New" panose="02070309020205020404" pitchFamily="49" charset="0"/>
              </a:rPr>
              <a:t>&gt;</a:t>
            </a:r>
            <a:endParaRPr lang="en-IN" b="1" dirty="0"/>
          </a:p>
        </p:txBody>
      </p:sp>
    </p:spTree>
    <p:extLst>
      <p:ext uri="{BB962C8B-B14F-4D97-AF65-F5344CB8AC3E}">
        <p14:creationId xmlns:p14="http://schemas.microsoft.com/office/powerpoint/2010/main" val="113429681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3B85A-468B-7CFB-B705-288039539453}"/>
              </a:ext>
            </a:extLst>
          </p:cNvPr>
          <p:cNvSpPr>
            <a:spLocks noGrp="1"/>
          </p:cNvSpPr>
          <p:nvPr>
            <p:ph type="title"/>
          </p:nvPr>
        </p:nvSpPr>
        <p:spPr/>
        <p:txBody>
          <a:bodyPr/>
          <a:lstStyle/>
          <a:p>
            <a:r>
              <a:rPr lang="en-IN" b="0" i="0" dirty="0">
                <a:solidFill>
                  <a:srgbClr val="000000"/>
                </a:solidFill>
                <a:effectLst/>
                <a:latin typeface="Verdana" panose="020B0604030504040204" pitchFamily="34" charset="0"/>
              </a:rPr>
              <a:t> JavaScript runtime errors </a:t>
            </a:r>
            <a:endParaRPr lang="en-IN" dirty="0"/>
          </a:p>
        </p:txBody>
      </p:sp>
      <p:sp>
        <p:nvSpPr>
          <p:cNvPr id="3" name="Text Placeholder 2">
            <a:extLst>
              <a:ext uri="{FF2B5EF4-FFF2-40B4-BE49-F238E27FC236}">
                <a16:creationId xmlns:a16="http://schemas.microsoft.com/office/drawing/2014/main" id="{5E21F7E5-813B-AC65-F6F3-4CD39982226B}"/>
              </a:ext>
            </a:extLst>
          </p:cNvPr>
          <p:cNvSpPr>
            <a:spLocks noGrp="1"/>
          </p:cNvSpPr>
          <p:nvPr>
            <p:ph type="body" sz="quarter" idx="17"/>
          </p:nvPr>
        </p:nvSpPr>
        <p:spPr>
          <a:xfrm>
            <a:off x="1338536" y="1306488"/>
            <a:ext cx="13105456" cy="6006811"/>
          </a:xfrm>
        </p:spPr>
        <p:txBody>
          <a:bodyPr/>
          <a:lstStyle/>
          <a:p>
            <a:pPr algn="just">
              <a:buFont typeface="Arial" panose="020B0604020202020204" pitchFamily="34" charset="0"/>
              <a:buChar char="•"/>
            </a:pPr>
            <a:r>
              <a:rPr lang="en-US" b="1" i="0" dirty="0" err="1">
                <a:solidFill>
                  <a:srgbClr val="000000"/>
                </a:solidFill>
                <a:effectLst/>
                <a:latin typeface="inherit"/>
              </a:rPr>
              <a:t>ReferenceError</a:t>
            </a:r>
            <a:r>
              <a:rPr lang="en-US" b="0" i="0" dirty="0">
                <a:solidFill>
                  <a:srgbClr val="000000"/>
                </a:solidFill>
                <a:effectLst/>
                <a:latin typeface="Verdana" panose="020B0604030504040204" pitchFamily="34" charset="0"/>
              </a:rPr>
              <a:t> − Trying to access an undefined variable/ method.</a:t>
            </a:r>
          </a:p>
          <a:p>
            <a:pPr algn="just">
              <a:buFont typeface="Arial" panose="020B0604020202020204" pitchFamily="34" charset="0"/>
              <a:buChar char="•"/>
            </a:pPr>
            <a:r>
              <a:rPr lang="en-US" b="1" i="0" dirty="0" err="1">
                <a:solidFill>
                  <a:srgbClr val="000000"/>
                </a:solidFill>
                <a:effectLst/>
                <a:latin typeface="inherit"/>
              </a:rPr>
              <a:t>TypeError</a:t>
            </a:r>
            <a:r>
              <a:rPr lang="en-US" b="0" i="0" dirty="0">
                <a:solidFill>
                  <a:srgbClr val="000000"/>
                </a:solidFill>
                <a:effectLst/>
                <a:latin typeface="Verdana" panose="020B0604030504040204" pitchFamily="34" charset="0"/>
              </a:rPr>
              <a:t> − Attempting an operation on incompatible data types.</a:t>
            </a:r>
          </a:p>
          <a:p>
            <a:pPr algn="just">
              <a:buFont typeface="Arial" panose="020B0604020202020204" pitchFamily="34" charset="0"/>
              <a:buChar char="•"/>
            </a:pPr>
            <a:r>
              <a:rPr lang="en-US" b="1" i="0" dirty="0" err="1">
                <a:solidFill>
                  <a:srgbClr val="000000"/>
                </a:solidFill>
                <a:effectLst/>
                <a:latin typeface="inherit"/>
              </a:rPr>
              <a:t>RangeError</a:t>
            </a:r>
            <a:r>
              <a:rPr lang="en-US" b="0" i="0" dirty="0">
                <a:solidFill>
                  <a:srgbClr val="000000"/>
                </a:solidFill>
                <a:effectLst/>
                <a:latin typeface="Verdana" panose="020B0604030504040204" pitchFamily="34" charset="0"/>
              </a:rPr>
              <a:t> − A value exceeds the allowed range.</a:t>
            </a:r>
          </a:p>
          <a:p>
            <a:pPr marL="0" indent="0" algn="l">
              <a:buNone/>
            </a:pPr>
            <a:r>
              <a:rPr lang="en-US" b="1" i="0" dirty="0">
                <a:effectLst/>
                <a:latin typeface="Verdana" panose="020B0604030504040204" pitchFamily="34" charset="0"/>
              </a:rPr>
              <a:t>Logical Errors</a:t>
            </a:r>
          </a:p>
          <a:p>
            <a:pPr marL="0" indent="0" algn="l">
              <a:buNone/>
            </a:pPr>
            <a:r>
              <a:rPr lang="en-US" b="0" i="0" dirty="0">
                <a:solidFill>
                  <a:srgbClr val="000000"/>
                </a:solidFill>
                <a:effectLst/>
                <a:latin typeface="Verdana" panose="020B0604030504040204" pitchFamily="34" charset="0"/>
              </a:rPr>
              <a:t>Logic errors can be the most difficult type of errors to track down. These errors are not the result of a syntax or runtime error. Instead, they occur when you make a mistake in the logic that drives your script and do not get the expected result.</a:t>
            </a:r>
          </a:p>
          <a:p>
            <a:pPr marL="0" indent="0" algn="l">
              <a:buNone/>
            </a:pPr>
            <a:r>
              <a:rPr lang="en-US" b="0" i="0" dirty="0">
                <a:solidFill>
                  <a:srgbClr val="000000"/>
                </a:solidFill>
                <a:effectLst/>
                <a:latin typeface="Verdana" panose="020B0604030504040204" pitchFamily="34" charset="0"/>
              </a:rPr>
              <a:t>For example, when you divide any numeric value with 10, it returns undefined.</a:t>
            </a:r>
          </a:p>
          <a:p>
            <a:pPr marL="0" indent="0" algn="l">
              <a:buNone/>
            </a:pPr>
            <a:r>
              <a:rPr lang="en-US" b="1" i="0" dirty="0">
                <a:solidFill>
                  <a:srgbClr val="67CDCC"/>
                </a:solidFill>
                <a:effectLst/>
                <a:latin typeface="Courier New" panose="02070309020205020404" pitchFamily="49" charset="0"/>
              </a:rPr>
              <a:t>&lt;</a:t>
            </a:r>
            <a:r>
              <a:rPr lang="en-US" b="1" i="0" dirty="0">
                <a:solidFill>
                  <a:srgbClr val="CCCCCC"/>
                </a:solidFill>
                <a:effectLst/>
                <a:latin typeface="Courier New" panose="02070309020205020404" pitchFamily="49" charset="0"/>
              </a:rPr>
              <a:t>script</a:t>
            </a:r>
            <a:r>
              <a:rPr lang="en-US" b="1" i="0" dirty="0">
                <a:solidFill>
                  <a:srgbClr val="67CDCC"/>
                </a:solidFill>
                <a:effectLst/>
                <a:latin typeface="Courier New" panose="02070309020205020404" pitchFamily="49" charset="0"/>
              </a:rPr>
              <a:t>&gt;</a:t>
            </a:r>
            <a:r>
              <a:rPr lang="en-US" b="1" i="0" dirty="0">
                <a:solidFill>
                  <a:srgbClr val="CCCCCC"/>
                </a:solidFill>
                <a:effectLst/>
                <a:latin typeface="Courier New" panose="02070309020205020404" pitchFamily="49" charset="0"/>
              </a:rPr>
              <a:t> </a:t>
            </a:r>
            <a:r>
              <a:rPr lang="en-US" b="1" i="0" dirty="0">
                <a:solidFill>
                  <a:srgbClr val="CC99CD"/>
                </a:solidFill>
                <a:effectLst/>
                <a:latin typeface="Courier New" panose="02070309020205020404" pitchFamily="49" charset="0"/>
              </a:rPr>
              <a:t>let</a:t>
            </a:r>
            <a:r>
              <a:rPr lang="en-US" b="1" i="0" dirty="0">
                <a:solidFill>
                  <a:srgbClr val="CCCCCC"/>
                </a:solidFill>
                <a:effectLst/>
                <a:latin typeface="Courier New" panose="02070309020205020404" pitchFamily="49" charset="0"/>
              </a:rPr>
              <a:t> num </a:t>
            </a:r>
            <a:r>
              <a:rPr lang="en-US" b="1" i="0" dirty="0">
                <a:solidFill>
                  <a:srgbClr val="67CDCC"/>
                </a:solidFill>
                <a:effectLst/>
                <a:latin typeface="Courier New" panose="02070309020205020404" pitchFamily="49" charset="0"/>
              </a:rPr>
              <a:t>=</a:t>
            </a:r>
            <a:r>
              <a:rPr lang="en-US" b="1" i="0" dirty="0">
                <a:solidFill>
                  <a:srgbClr val="CCCCCC"/>
                </a:solidFill>
                <a:effectLst/>
                <a:latin typeface="Courier New" panose="02070309020205020404" pitchFamily="49" charset="0"/>
              </a:rPr>
              <a:t> </a:t>
            </a:r>
            <a:r>
              <a:rPr lang="en-US" b="1" i="0" dirty="0">
                <a:solidFill>
                  <a:srgbClr val="F08D49"/>
                </a:solidFill>
                <a:effectLst/>
                <a:latin typeface="Courier New" panose="02070309020205020404" pitchFamily="49" charset="0"/>
              </a:rPr>
              <a:t>10</a:t>
            </a:r>
            <a:r>
              <a:rPr lang="en-US" b="1" i="0" dirty="0">
                <a:solidFill>
                  <a:srgbClr val="67CDCC"/>
                </a:solidFill>
                <a:effectLst/>
                <a:latin typeface="Courier New" panose="02070309020205020404" pitchFamily="49" charset="0"/>
              </a:rPr>
              <a:t>/</a:t>
            </a:r>
            <a:r>
              <a:rPr lang="en-US" b="1" i="0" dirty="0">
                <a:solidFill>
                  <a:srgbClr val="F08D49"/>
                </a:solidFill>
                <a:effectLst/>
                <a:latin typeface="Courier New" panose="02070309020205020404" pitchFamily="49" charset="0"/>
              </a:rPr>
              <a:t>0</a:t>
            </a:r>
            <a:r>
              <a:rPr lang="en-US" b="1" i="0" dirty="0">
                <a:solidFill>
                  <a:srgbClr val="CCCCCC"/>
                </a:solidFill>
                <a:effectLst/>
                <a:latin typeface="Courier New" panose="02070309020205020404" pitchFamily="49" charset="0"/>
              </a:rPr>
              <a:t>; </a:t>
            </a:r>
            <a:r>
              <a:rPr lang="en-US" b="1" i="0" dirty="0">
                <a:solidFill>
                  <a:srgbClr val="67CDCC"/>
                </a:solidFill>
                <a:effectLst/>
                <a:latin typeface="Courier New" panose="02070309020205020404" pitchFamily="49" charset="0"/>
              </a:rPr>
              <a:t>&lt;/</a:t>
            </a:r>
            <a:r>
              <a:rPr lang="en-US" b="1" i="0" dirty="0">
                <a:solidFill>
                  <a:srgbClr val="CCCCCC"/>
                </a:solidFill>
                <a:effectLst/>
                <a:latin typeface="Courier New" panose="02070309020205020404" pitchFamily="49" charset="0"/>
              </a:rPr>
              <a:t>script</a:t>
            </a:r>
            <a:r>
              <a:rPr lang="en-US" b="1" i="0" dirty="0">
                <a:solidFill>
                  <a:srgbClr val="67CDCC"/>
                </a:solidFill>
                <a:effectLst/>
                <a:latin typeface="Courier New" panose="02070309020205020404" pitchFamily="49" charset="0"/>
              </a:rPr>
              <a:t>&gt;</a:t>
            </a:r>
            <a:endParaRPr lang="en-US" b="1" i="0" dirty="0">
              <a:solidFill>
                <a:srgbClr val="000000"/>
              </a:solidFill>
              <a:effectLst/>
              <a:latin typeface="Verdana" panose="020B0604030504040204" pitchFamily="34" charset="0"/>
            </a:endParaRPr>
          </a:p>
          <a:p>
            <a:pPr marL="0" indent="0">
              <a:buNone/>
            </a:pPr>
            <a:endParaRPr lang="en-IN" dirty="0"/>
          </a:p>
        </p:txBody>
      </p:sp>
    </p:spTree>
    <p:extLst>
      <p:ext uri="{BB962C8B-B14F-4D97-AF65-F5344CB8AC3E}">
        <p14:creationId xmlns:p14="http://schemas.microsoft.com/office/powerpoint/2010/main" val="18606020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82ACF6-4DF5-6BDC-9602-3A4C9A85174F}"/>
              </a:ext>
            </a:extLst>
          </p:cNvPr>
          <p:cNvSpPr>
            <a:spLocks noGrp="1"/>
          </p:cNvSpPr>
          <p:nvPr>
            <p:ph type="title"/>
          </p:nvPr>
        </p:nvSpPr>
        <p:spPr/>
        <p:txBody>
          <a:bodyPr/>
          <a:lstStyle/>
          <a:p>
            <a:r>
              <a:rPr lang="en-IN" sz="4000" b="1" i="0" cap="none" dirty="0">
                <a:solidFill>
                  <a:srgbClr val="000000"/>
                </a:solidFill>
                <a:effectLst/>
                <a:latin typeface="Times New Roman" panose="02020603050405020304" pitchFamily="18" charset="0"/>
                <a:cs typeface="Times New Roman" panose="02020603050405020304" pitchFamily="18" charset="0"/>
              </a:rPr>
              <a:t>JAVASCRIPT</a:t>
            </a:r>
            <a:r>
              <a:rPr lang="en-IN" sz="4000" cap="none" dirty="0">
                <a:latin typeface="Times New Roman" panose="02020603050405020304" pitchFamily="18" charset="0"/>
                <a:cs typeface="Times New Roman" panose="02020603050405020304" pitchFamily="18" charset="0"/>
              </a:rPr>
              <a:t> </a:t>
            </a:r>
            <a:br>
              <a:rPr lang="en-IN" dirty="0"/>
            </a:br>
            <a:endParaRPr lang="en-IN" dirty="0"/>
          </a:p>
        </p:txBody>
      </p:sp>
      <p:sp>
        <p:nvSpPr>
          <p:cNvPr id="3" name="Text Placeholder 2">
            <a:extLst>
              <a:ext uri="{FF2B5EF4-FFF2-40B4-BE49-F238E27FC236}">
                <a16:creationId xmlns:a16="http://schemas.microsoft.com/office/drawing/2014/main" id="{43C521A3-434B-0982-CD44-A099013B415C}"/>
              </a:ext>
            </a:extLst>
          </p:cNvPr>
          <p:cNvSpPr>
            <a:spLocks noGrp="1"/>
          </p:cNvSpPr>
          <p:nvPr>
            <p:ph type="body" sz="quarter" idx="17"/>
          </p:nvPr>
        </p:nvSpPr>
        <p:spPr>
          <a:xfrm>
            <a:off x="834481" y="1162472"/>
            <a:ext cx="12961441" cy="6150827"/>
          </a:xfrm>
        </p:spPr>
        <p:txBody>
          <a:bodyPr/>
          <a:lstStyle/>
          <a:p>
            <a:pPr marL="457200" indent="-457200">
              <a:buFont typeface="Arial" panose="020B0604020202020204" pitchFamily="34" charset="0"/>
              <a:buChar char="•"/>
            </a:pPr>
            <a:r>
              <a:rPr lang="en-US" sz="3200" b="0" i="0" dirty="0">
                <a:solidFill>
                  <a:srgbClr val="000000"/>
                </a:solidFill>
                <a:effectLst/>
                <a:latin typeface="Times New Roman" panose="02020603050405020304" pitchFamily="18" charset="0"/>
                <a:cs typeface="Times New Roman" panose="02020603050405020304" pitchFamily="18" charset="0"/>
              </a:rPr>
              <a:t>JavaScript is the scripting language of the Web.</a:t>
            </a:r>
          </a:p>
          <a:p>
            <a:pPr marL="457200" indent="-457200">
              <a:buFont typeface="Arial" panose="020B0604020202020204" pitchFamily="34" charset="0"/>
              <a:buChar char="•"/>
            </a:pPr>
            <a:r>
              <a:rPr lang="en-US" sz="3200" b="0" i="0" dirty="0">
                <a:solidFill>
                  <a:srgbClr val="000000"/>
                </a:solidFill>
                <a:effectLst/>
                <a:latin typeface="Times New Roman" panose="02020603050405020304" pitchFamily="18" charset="0"/>
                <a:cs typeface="Times New Roman" panose="02020603050405020304" pitchFamily="18" charset="0"/>
              </a:rPr>
              <a:t>JavaScript is used in millions of Web pages to add functionality, validate forms, detect browsers, and much more.</a:t>
            </a:r>
            <a:r>
              <a:rPr lang="en-US" sz="3200" dirty="0">
                <a:latin typeface="Times New Roman" panose="02020603050405020304" pitchFamily="18" charset="0"/>
                <a:cs typeface="Times New Roman" panose="02020603050405020304" pitchFamily="18" charset="0"/>
              </a:rPr>
              <a:t> </a:t>
            </a:r>
          </a:p>
          <a:p>
            <a:pPr marL="0" indent="0">
              <a:buNone/>
            </a:pPr>
            <a:r>
              <a:rPr lang="en-US" sz="3200" b="1" i="0" dirty="0">
                <a:solidFill>
                  <a:srgbClr val="000000"/>
                </a:solidFill>
                <a:effectLst/>
                <a:latin typeface="Times New Roman" panose="02020603050405020304" pitchFamily="18" charset="0"/>
                <a:cs typeface="Times New Roman" panose="02020603050405020304" pitchFamily="18" charset="0"/>
              </a:rPr>
              <a:t>Introduction to JavaScript</a:t>
            </a:r>
          </a:p>
          <a:p>
            <a:pPr marL="457200" indent="-457200">
              <a:buFont typeface="Arial" panose="020B0604020202020204" pitchFamily="34" charset="0"/>
              <a:buChar char="•"/>
            </a:pPr>
            <a:r>
              <a:rPr lang="en-US" sz="3200" b="0" i="0" dirty="0">
                <a:solidFill>
                  <a:srgbClr val="000000"/>
                </a:solidFill>
                <a:effectLst/>
                <a:latin typeface="Times New Roman" panose="02020603050405020304" pitchFamily="18" charset="0"/>
                <a:cs typeface="Times New Roman" panose="02020603050405020304" pitchFamily="18" charset="0"/>
              </a:rPr>
              <a:t>JavaScript is used in millions of Web pages to improve the design, validate forms, detect browsers, create cookies, and much more.</a:t>
            </a:r>
          </a:p>
          <a:p>
            <a:pPr marL="457200" indent="-457200">
              <a:buFont typeface="Arial" panose="020B0604020202020204" pitchFamily="34" charset="0"/>
              <a:buChar char="•"/>
            </a:pPr>
            <a:r>
              <a:rPr lang="en-US" sz="3200" b="0" i="0" dirty="0">
                <a:solidFill>
                  <a:srgbClr val="000000"/>
                </a:solidFill>
                <a:effectLst/>
                <a:latin typeface="Times New Roman" panose="02020603050405020304" pitchFamily="18" charset="0"/>
                <a:cs typeface="Times New Roman" panose="02020603050405020304" pitchFamily="18" charset="0"/>
              </a:rPr>
              <a:t>JavaScript is the most popular scripting language on the Internet, and works in all major browsers, such as Internet Explorer, Mozilla </a:t>
            </a:r>
            <a:r>
              <a:rPr lang="en-US" sz="3200" b="0" i="0" dirty="0" err="1">
                <a:solidFill>
                  <a:srgbClr val="000000"/>
                </a:solidFill>
                <a:effectLst/>
                <a:latin typeface="Times New Roman" panose="02020603050405020304" pitchFamily="18" charset="0"/>
                <a:cs typeface="Times New Roman" panose="02020603050405020304" pitchFamily="18" charset="0"/>
              </a:rPr>
              <a:t>Firefox,Chrome</a:t>
            </a:r>
            <a:r>
              <a:rPr lang="en-US" sz="3200" b="0" i="0" dirty="0">
                <a:solidFill>
                  <a:srgbClr val="000000"/>
                </a:solidFill>
                <a:effectLst/>
                <a:latin typeface="Times New Roman" panose="02020603050405020304" pitchFamily="18" charset="0"/>
                <a:cs typeface="Times New Roman" panose="02020603050405020304" pitchFamily="18" charset="0"/>
              </a:rPr>
              <a:t> and Opera.</a:t>
            </a:r>
            <a:br>
              <a:rPr lang="en-US" sz="2400" b="0" i="0" dirty="0">
                <a:solidFill>
                  <a:srgbClr val="000000"/>
                </a:solidFill>
                <a:effectLst/>
                <a:latin typeface="TimesNewRomanPSMT"/>
              </a:rPr>
            </a:br>
            <a:br>
              <a:rPr lang="en-US" sz="2400" b="1" i="0" dirty="0">
                <a:solidFill>
                  <a:srgbClr val="000000"/>
                </a:solidFill>
                <a:effectLst/>
                <a:latin typeface="TimesNewRomanPS-BoldMT"/>
              </a:rPr>
            </a:br>
            <a:endParaRPr lang="en-IN" sz="3200" dirty="0"/>
          </a:p>
        </p:txBody>
      </p:sp>
    </p:spTree>
    <p:extLst>
      <p:ext uri="{BB962C8B-B14F-4D97-AF65-F5344CB8AC3E}">
        <p14:creationId xmlns:p14="http://schemas.microsoft.com/office/powerpoint/2010/main" val="232392481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EA1ACE-7867-4237-0A72-5ABF4F038F73}"/>
              </a:ext>
            </a:extLst>
          </p:cNvPr>
          <p:cNvSpPr>
            <a:spLocks noGrp="1"/>
          </p:cNvSpPr>
          <p:nvPr>
            <p:ph type="title"/>
          </p:nvPr>
        </p:nvSpPr>
        <p:spPr/>
        <p:txBody>
          <a:bodyPr/>
          <a:lstStyle/>
          <a:p>
            <a:r>
              <a:rPr lang="en-IN" b="0" i="0" dirty="0">
                <a:solidFill>
                  <a:srgbClr val="000000"/>
                </a:solidFill>
                <a:effectLst/>
                <a:latin typeface="var(--ff-lato)"/>
              </a:rPr>
              <a:t>What is Error Handling?</a:t>
            </a:r>
            <a:br>
              <a:rPr lang="en-IN" b="0" i="0" dirty="0">
                <a:solidFill>
                  <a:srgbClr val="000000"/>
                </a:solidFill>
                <a:effectLst/>
                <a:latin typeface="var(--ff-lato)"/>
              </a:rPr>
            </a:br>
            <a:endParaRPr lang="en-IN" dirty="0"/>
          </a:p>
        </p:txBody>
      </p:sp>
      <p:sp>
        <p:nvSpPr>
          <p:cNvPr id="3" name="Text Placeholder 2">
            <a:extLst>
              <a:ext uri="{FF2B5EF4-FFF2-40B4-BE49-F238E27FC236}">
                <a16:creationId xmlns:a16="http://schemas.microsoft.com/office/drawing/2014/main" id="{15714F37-1A0F-6533-ADA1-EE505DCEA788}"/>
              </a:ext>
            </a:extLst>
          </p:cNvPr>
          <p:cNvSpPr>
            <a:spLocks noGrp="1"/>
          </p:cNvSpPr>
          <p:nvPr>
            <p:ph type="body" sz="quarter" idx="17"/>
          </p:nvPr>
        </p:nvSpPr>
        <p:spPr>
          <a:xfrm>
            <a:off x="834481" y="1378496"/>
            <a:ext cx="12961441" cy="5934803"/>
          </a:xfrm>
        </p:spPr>
        <p:txBody>
          <a:bodyPr/>
          <a:lstStyle/>
          <a:p>
            <a:pPr marL="0" indent="0">
              <a:buNone/>
            </a:pPr>
            <a:r>
              <a:rPr lang="en-US" b="0" i="0" dirty="0">
                <a:solidFill>
                  <a:srgbClr val="000000"/>
                </a:solidFill>
                <a:effectLst/>
                <a:latin typeface="Verdana" panose="020B0604030504040204" pitchFamily="34" charset="0"/>
              </a:rPr>
              <a:t>Whenever any error occurs in the JavaScript code, the JavaScript engine stops the execution of the whole code. If you handle such errors in the proper way, you can skip the code with errors and continue to execute the other JavaScript code.</a:t>
            </a:r>
          </a:p>
          <a:p>
            <a:pPr marL="0" indent="0" algn="l">
              <a:buNone/>
            </a:pPr>
            <a:r>
              <a:rPr lang="en-US" b="0" i="0" dirty="0">
                <a:solidFill>
                  <a:srgbClr val="000000"/>
                </a:solidFill>
                <a:effectLst/>
                <a:latin typeface="Verdana" panose="020B0604030504040204" pitchFamily="34" charset="0"/>
              </a:rPr>
              <a:t>You can use the following mechanisms to handle the error.</a:t>
            </a:r>
          </a:p>
          <a:p>
            <a:pPr algn="l" fontAlgn="base">
              <a:buFont typeface="Arial" panose="020B0604020202020204" pitchFamily="34" charset="0"/>
              <a:buChar char="•"/>
            </a:pPr>
            <a:r>
              <a:rPr lang="en-US" b="0" i="0" dirty="0">
                <a:solidFill>
                  <a:srgbClr val="273239"/>
                </a:solidFill>
                <a:effectLst/>
                <a:latin typeface="Nunito" pitchFamily="2" charset="0"/>
              </a:rPr>
              <a:t>The </a:t>
            </a:r>
            <a:r>
              <a:rPr lang="en-US" b="1" i="0" dirty="0">
                <a:solidFill>
                  <a:srgbClr val="273239"/>
                </a:solidFill>
                <a:effectLst/>
                <a:latin typeface="Nunito" pitchFamily="2" charset="0"/>
              </a:rPr>
              <a:t>try</a:t>
            </a:r>
            <a:r>
              <a:rPr lang="en-US" b="0" i="0" dirty="0">
                <a:solidFill>
                  <a:srgbClr val="273239"/>
                </a:solidFill>
                <a:effectLst/>
                <a:latin typeface="Nunito" pitchFamily="2" charset="0"/>
              </a:rPr>
              <a:t> statement lets you test a block of code to check for errors.</a:t>
            </a:r>
          </a:p>
          <a:p>
            <a:pPr algn="l" fontAlgn="base">
              <a:buFont typeface="Arial" panose="020B0604020202020204" pitchFamily="34" charset="0"/>
              <a:buChar char="•"/>
            </a:pPr>
            <a:r>
              <a:rPr lang="en-US" b="0" i="0" dirty="0">
                <a:solidFill>
                  <a:srgbClr val="273239"/>
                </a:solidFill>
                <a:effectLst/>
                <a:latin typeface="Nunito" pitchFamily="2" charset="0"/>
              </a:rPr>
              <a:t>The </a:t>
            </a:r>
            <a:r>
              <a:rPr lang="en-US" b="1" i="0" dirty="0">
                <a:solidFill>
                  <a:srgbClr val="273239"/>
                </a:solidFill>
                <a:effectLst/>
                <a:latin typeface="Nunito" pitchFamily="2" charset="0"/>
              </a:rPr>
              <a:t>catch</a:t>
            </a:r>
            <a:r>
              <a:rPr lang="en-US" b="0" i="0" dirty="0">
                <a:solidFill>
                  <a:srgbClr val="273239"/>
                </a:solidFill>
                <a:effectLst/>
                <a:latin typeface="Nunito" pitchFamily="2" charset="0"/>
              </a:rPr>
              <a:t> statement lets you handle the error if any are present.</a:t>
            </a:r>
          </a:p>
          <a:p>
            <a:pPr algn="l" fontAlgn="base">
              <a:buFont typeface="Arial" panose="020B0604020202020204" pitchFamily="34" charset="0"/>
              <a:buChar char="•"/>
            </a:pPr>
            <a:r>
              <a:rPr lang="en-US" b="0" i="0" dirty="0">
                <a:solidFill>
                  <a:srgbClr val="273239"/>
                </a:solidFill>
                <a:effectLst/>
                <a:latin typeface="Nunito" pitchFamily="2" charset="0"/>
              </a:rPr>
              <a:t>The </a:t>
            </a:r>
            <a:r>
              <a:rPr lang="en-US" b="1" i="0" dirty="0">
                <a:solidFill>
                  <a:srgbClr val="273239"/>
                </a:solidFill>
                <a:effectLst/>
                <a:latin typeface="Nunito" pitchFamily="2" charset="0"/>
              </a:rPr>
              <a:t>throw</a:t>
            </a:r>
            <a:r>
              <a:rPr lang="en-US" b="0" i="0" dirty="0">
                <a:solidFill>
                  <a:srgbClr val="273239"/>
                </a:solidFill>
                <a:effectLst/>
                <a:latin typeface="Nunito" pitchFamily="2" charset="0"/>
              </a:rPr>
              <a:t> statement lets you make your own errors.</a:t>
            </a:r>
          </a:p>
          <a:p>
            <a:pPr algn="l" fontAlgn="base">
              <a:buFont typeface="Arial" panose="020B0604020202020204" pitchFamily="34" charset="0"/>
              <a:buChar char="•"/>
            </a:pPr>
            <a:r>
              <a:rPr lang="en-US" b="0" i="0" dirty="0">
                <a:solidFill>
                  <a:srgbClr val="273239"/>
                </a:solidFill>
                <a:effectLst/>
                <a:latin typeface="Nunito" pitchFamily="2" charset="0"/>
              </a:rPr>
              <a:t>The </a:t>
            </a:r>
            <a:r>
              <a:rPr lang="en-US" b="1" i="0" dirty="0">
                <a:solidFill>
                  <a:srgbClr val="273239"/>
                </a:solidFill>
                <a:effectLst/>
                <a:latin typeface="Nunito" pitchFamily="2" charset="0"/>
              </a:rPr>
              <a:t>finally </a:t>
            </a:r>
            <a:r>
              <a:rPr lang="en-US" b="0" i="0" dirty="0">
                <a:solidFill>
                  <a:srgbClr val="273239"/>
                </a:solidFill>
                <a:effectLst/>
                <a:latin typeface="Nunito" pitchFamily="2" charset="0"/>
              </a:rPr>
              <a:t>block runs regardless of the result of the try-catch block.</a:t>
            </a:r>
          </a:p>
          <a:p>
            <a:pPr marL="0" indent="0">
              <a:buNone/>
            </a:pPr>
            <a:endParaRPr lang="en-IN" dirty="0"/>
          </a:p>
        </p:txBody>
      </p:sp>
    </p:spTree>
    <p:extLst>
      <p:ext uri="{BB962C8B-B14F-4D97-AF65-F5344CB8AC3E}">
        <p14:creationId xmlns:p14="http://schemas.microsoft.com/office/powerpoint/2010/main" val="235633008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480936-536E-3CD0-4AF0-7C8277848887}"/>
              </a:ext>
            </a:extLst>
          </p:cNvPr>
          <p:cNvSpPr>
            <a:spLocks noGrp="1"/>
          </p:cNvSpPr>
          <p:nvPr>
            <p:ph type="title"/>
          </p:nvPr>
        </p:nvSpPr>
        <p:spPr/>
        <p:txBody>
          <a:bodyPr/>
          <a:lstStyle/>
          <a:p>
            <a:r>
              <a:rPr lang="en-US" b="0" i="0" dirty="0">
                <a:solidFill>
                  <a:srgbClr val="000000"/>
                </a:solidFill>
                <a:effectLst/>
                <a:latin typeface="var(--ff-lato)"/>
              </a:rPr>
              <a:t>The try...catch...finally Statement</a:t>
            </a:r>
            <a:br>
              <a:rPr lang="en-US" b="0" i="0" dirty="0">
                <a:solidFill>
                  <a:srgbClr val="000000"/>
                </a:solidFill>
                <a:effectLst/>
                <a:latin typeface="var(--ff-lato)"/>
              </a:rPr>
            </a:br>
            <a:endParaRPr lang="en-IN" dirty="0"/>
          </a:p>
        </p:txBody>
      </p:sp>
      <p:sp>
        <p:nvSpPr>
          <p:cNvPr id="3" name="Text Placeholder 2">
            <a:extLst>
              <a:ext uri="{FF2B5EF4-FFF2-40B4-BE49-F238E27FC236}">
                <a16:creationId xmlns:a16="http://schemas.microsoft.com/office/drawing/2014/main" id="{AECE60E8-E623-13AF-3994-E9C11E5E80EC}"/>
              </a:ext>
            </a:extLst>
          </p:cNvPr>
          <p:cNvSpPr>
            <a:spLocks noGrp="1"/>
          </p:cNvSpPr>
          <p:nvPr>
            <p:ph type="body" sz="quarter" idx="17"/>
          </p:nvPr>
        </p:nvSpPr>
        <p:spPr>
          <a:xfrm>
            <a:off x="1338536" y="977864"/>
            <a:ext cx="12961441" cy="6294843"/>
          </a:xfrm>
        </p:spPr>
        <p:txBody>
          <a:bodyPr/>
          <a:lstStyle/>
          <a:p>
            <a:pPr marL="0" indent="0" algn="l">
              <a:buNone/>
            </a:pPr>
            <a:r>
              <a:rPr lang="en-US" b="0" i="0" dirty="0">
                <a:solidFill>
                  <a:srgbClr val="000000"/>
                </a:solidFill>
                <a:effectLst/>
                <a:latin typeface="Verdana" panose="020B0604030504040204" pitchFamily="34" charset="0"/>
              </a:rPr>
              <a:t>The latest versions of JavaScript added exception handling capabilities. JavaScript implements the try...catch...finally construct as well as the throw operator to handle exceptions.</a:t>
            </a:r>
          </a:p>
          <a:p>
            <a:pPr marL="0" indent="0" algn="l">
              <a:buNone/>
            </a:pPr>
            <a:r>
              <a:rPr lang="en-US" b="0" i="0" dirty="0">
                <a:solidFill>
                  <a:srgbClr val="000000"/>
                </a:solidFill>
                <a:effectLst/>
                <a:latin typeface="Verdana" panose="020B0604030504040204" pitchFamily="34" charset="0"/>
              </a:rPr>
              <a:t>You can catch programmer-generated and runtime exceptions, but you cannot catch JavaScript syntax errors.</a:t>
            </a:r>
          </a:p>
          <a:p>
            <a:pPr marL="0" indent="0" algn="l">
              <a:buNone/>
            </a:pPr>
            <a:r>
              <a:rPr lang="en-US" b="0" i="0" dirty="0">
                <a:solidFill>
                  <a:srgbClr val="000000"/>
                </a:solidFill>
                <a:effectLst/>
                <a:latin typeface="Verdana" panose="020B0604030504040204" pitchFamily="34" charset="0"/>
              </a:rPr>
              <a:t>Here is the try...catch...finally block syntax −</a:t>
            </a:r>
          </a:p>
          <a:p>
            <a:pPr marL="0" indent="0">
              <a:buNone/>
            </a:pPr>
            <a:r>
              <a:rPr lang="en-US" b="1" i="0" dirty="0">
                <a:solidFill>
                  <a:srgbClr val="67CDCC"/>
                </a:solidFill>
                <a:effectLst/>
                <a:latin typeface="Courier New" panose="02070309020205020404" pitchFamily="49" charset="0"/>
              </a:rPr>
              <a:t>&lt;</a:t>
            </a:r>
            <a:r>
              <a:rPr lang="en-US" b="1" i="0" dirty="0">
                <a:solidFill>
                  <a:srgbClr val="CCCCCC"/>
                </a:solidFill>
                <a:effectLst/>
                <a:latin typeface="Courier New" panose="02070309020205020404" pitchFamily="49" charset="0"/>
              </a:rPr>
              <a:t>script</a:t>
            </a:r>
            <a:r>
              <a:rPr lang="en-US" b="1" i="0" dirty="0">
                <a:solidFill>
                  <a:srgbClr val="67CDCC"/>
                </a:solidFill>
                <a:effectLst/>
                <a:latin typeface="Courier New" panose="02070309020205020404" pitchFamily="49" charset="0"/>
              </a:rPr>
              <a:t>&gt;</a:t>
            </a:r>
            <a:r>
              <a:rPr lang="en-US" b="1" i="0" dirty="0">
                <a:solidFill>
                  <a:srgbClr val="CCCCCC"/>
                </a:solidFill>
                <a:effectLst/>
                <a:latin typeface="Courier New" panose="02070309020205020404" pitchFamily="49" charset="0"/>
              </a:rPr>
              <a:t> </a:t>
            </a:r>
          </a:p>
          <a:p>
            <a:pPr marL="0" indent="0">
              <a:buNone/>
            </a:pPr>
            <a:r>
              <a:rPr lang="en-US" b="1" i="0" dirty="0">
                <a:solidFill>
                  <a:srgbClr val="CC99CD"/>
                </a:solidFill>
                <a:effectLst/>
                <a:latin typeface="Courier New" panose="02070309020205020404" pitchFamily="49" charset="0"/>
              </a:rPr>
              <a:t>try</a:t>
            </a:r>
            <a:r>
              <a:rPr lang="en-US" b="1" i="0" dirty="0">
                <a:solidFill>
                  <a:srgbClr val="CCCCCC"/>
                </a:solidFill>
                <a:effectLst/>
                <a:latin typeface="Courier New" panose="02070309020205020404" pitchFamily="49" charset="0"/>
              </a:rPr>
              <a:t> { </a:t>
            </a:r>
            <a:r>
              <a:rPr lang="en-US" b="1" i="0" dirty="0">
                <a:solidFill>
                  <a:srgbClr val="999999"/>
                </a:solidFill>
                <a:effectLst/>
                <a:latin typeface="Courier New" panose="02070309020205020404" pitchFamily="49" charset="0"/>
              </a:rPr>
              <a:t>// Code to run</a:t>
            </a:r>
            <a:r>
              <a:rPr lang="en-US" b="1" i="0" dirty="0">
                <a:solidFill>
                  <a:srgbClr val="CCCCCC"/>
                </a:solidFill>
                <a:effectLst/>
                <a:latin typeface="Courier New" panose="02070309020205020404" pitchFamily="49" charset="0"/>
              </a:rPr>
              <a:t> [</a:t>
            </a:r>
            <a:r>
              <a:rPr lang="en-US" b="1" i="0" dirty="0">
                <a:solidFill>
                  <a:srgbClr val="CC99CD"/>
                </a:solidFill>
                <a:effectLst/>
                <a:latin typeface="Courier New" panose="02070309020205020404" pitchFamily="49" charset="0"/>
              </a:rPr>
              <a:t>break</a:t>
            </a:r>
            <a:r>
              <a:rPr lang="en-US" b="1" i="0" dirty="0">
                <a:solidFill>
                  <a:srgbClr val="CCCCCC"/>
                </a:solidFill>
                <a:effectLst/>
                <a:latin typeface="Courier New" panose="02070309020205020404" pitchFamily="49" charset="0"/>
              </a:rPr>
              <a:t>;] }</a:t>
            </a:r>
          </a:p>
          <a:p>
            <a:pPr marL="0" indent="0">
              <a:buNone/>
            </a:pPr>
            <a:r>
              <a:rPr lang="en-US" b="1" i="0" dirty="0">
                <a:solidFill>
                  <a:srgbClr val="CCCCCC"/>
                </a:solidFill>
                <a:effectLst/>
                <a:latin typeface="Courier New" panose="02070309020205020404" pitchFamily="49" charset="0"/>
              </a:rPr>
              <a:t> </a:t>
            </a:r>
            <a:r>
              <a:rPr lang="en-US" b="1" i="0" dirty="0">
                <a:solidFill>
                  <a:srgbClr val="CC99CD"/>
                </a:solidFill>
                <a:effectLst/>
                <a:latin typeface="Courier New" panose="02070309020205020404" pitchFamily="49" charset="0"/>
              </a:rPr>
              <a:t>catch</a:t>
            </a:r>
            <a:r>
              <a:rPr lang="en-US" b="1" i="0" dirty="0">
                <a:solidFill>
                  <a:srgbClr val="CCCCCC"/>
                </a:solidFill>
                <a:effectLst/>
                <a:latin typeface="Courier New" panose="02070309020205020404" pitchFamily="49" charset="0"/>
              </a:rPr>
              <a:t> ( e ) { </a:t>
            </a:r>
            <a:r>
              <a:rPr lang="en-US" b="1" i="0" dirty="0">
                <a:solidFill>
                  <a:srgbClr val="999999"/>
                </a:solidFill>
                <a:effectLst/>
                <a:latin typeface="Courier New" panose="02070309020205020404" pitchFamily="49" charset="0"/>
              </a:rPr>
              <a:t>// Code to run if an exception occurs</a:t>
            </a:r>
            <a:r>
              <a:rPr lang="en-US" b="1" i="0" dirty="0">
                <a:solidFill>
                  <a:srgbClr val="CCCCCC"/>
                </a:solidFill>
                <a:effectLst/>
                <a:latin typeface="Courier New" panose="02070309020205020404" pitchFamily="49" charset="0"/>
              </a:rPr>
              <a:t> [</a:t>
            </a:r>
            <a:r>
              <a:rPr lang="en-US" b="1" i="0" dirty="0">
                <a:solidFill>
                  <a:srgbClr val="CC99CD"/>
                </a:solidFill>
                <a:effectLst/>
                <a:latin typeface="Courier New" panose="02070309020205020404" pitchFamily="49" charset="0"/>
              </a:rPr>
              <a:t>break</a:t>
            </a:r>
            <a:r>
              <a:rPr lang="en-US" b="1" i="0" dirty="0">
                <a:solidFill>
                  <a:srgbClr val="CCCCCC"/>
                </a:solidFill>
                <a:effectLst/>
                <a:latin typeface="Courier New" panose="02070309020205020404" pitchFamily="49" charset="0"/>
              </a:rPr>
              <a:t>;] } </a:t>
            </a:r>
          </a:p>
          <a:p>
            <a:pPr marL="0" indent="0">
              <a:buNone/>
            </a:pPr>
            <a:r>
              <a:rPr lang="en-US" b="1" dirty="0">
                <a:solidFill>
                  <a:srgbClr val="CCCCCC"/>
                </a:solidFill>
                <a:latin typeface="Courier New" panose="02070309020205020404" pitchFamily="49" charset="0"/>
              </a:rPr>
              <a:t> </a:t>
            </a:r>
            <a:r>
              <a:rPr lang="en-US" b="1" i="0" dirty="0">
                <a:solidFill>
                  <a:srgbClr val="CCCCCC"/>
                </a:solidFill>
                <a:effectLst/>
                <a:latin typeface="Courier New" panose="02070309020205020404" pitchFamily="49" charset="0"/>
              </a:rPr>
              <a:t>[ </a:t>
            </a:r>
            <a:r>
              <a:rPr lang="en-US" b="1" i="0" dirty="0">
                <a:solidFill>
                  <a:srgbClr val="CC99CD"/>
                </a:solidFill>
                <a:effectLst/>
                <a:latin typeface="Courier New" panose="02070309020205020404" pitchFamily="49" charset="0"/>
              </a:rPr>
              <a:t>finally</a:t>
            </a:r>
            <a:r>
              <a:rPr lang="en-US" b="1" i="0" dirty="0">
                <a:solidFill>
                  <a:srgbClr val="CCCCCC"/>
                </a:solidFill>
                <a:effectLst/>
                <a:latin typeface="Courier New" panose="02070309020205020404" pitchFamily="49" charset="0"/>
              </a:rPr>
              <a:t> { </a:t>
            </a:r>
            <a:r>
              <a:rPr lang="en-US" b="1" i="0" dirty="0">
                <a:solidFill>
                  <a:srgbClr val="999999"/>
                </a:solidFill>
                <a:effectLst/>
                <a:latin typeface="Courier New" panose="02070309020205020404" pitchFamily="49" charset="0"/>
              </a:rPr>
              <a:t>// Code that is always executed regardless of // an exception occurring</a:t>
            </a:r>
            <a:r>
              <a:rPr lang="en-US" b="1" i="0" dirty="0">
                <a:solidFill>
                  <a:srgbClr val="CCCCCC"/>
                </a:solidFill>
                <a:effectLst/>
                <a:latin typeface="Courier New" panose="02070309020205020404" pitchFamily="49" charset="0"/>
              </a:rPr>
              <a:t> }] </a:t>
            </a:r>
            <a:r>
              <a:rPr lang="en-US" b="1" i="0" dirty="0">
                <a:solidFill>
                  <a:srgbClr val="67CDCC"/>
                </a:solidFill>
                <a:effectLst/>
                <a:latin typeface="Courier New" panose="02070309020205020404" pitchFamily="49" charset="0"/>
              </a:rPr>
              <a:t>&lt;/</a:t>
            </a:r>
            <a:r>
              <a:rPr lang="en-US" b="1" i="0" dirty="0">
                <a:solidFill>
                  <a:srgbClr val="CCCCCC"/>
                </a:solidFill>
                <a:effectLst/>
                <a:latin typeface="Courier New" panose="02070309020205020404" pitchFamily="49" charset="0"/>
              </a:rPr>
              <a:t>script</a:t>
            </a:r>
            <a:r>
              <a:rPr lang="en-US" b="1" i="0" dirty="0">
                <a:solidFill>
                  <a:srgbClr val="67CDCC"/>
                </a:solidFill>
                <a:effectLst/>
                <a:latin typeface="Courier New" panose="02070309020205020404" pitchFamily="49" charset="0"/>
              </a:rPr>
              <a:t>&gt;</a:t>
            </a:r>
            <a:endParaRPr lang="en-IN" b="1" dirty="0"/>
          </a:p>
        </p:txBody>
      </p:sp>
    </p:spTree>
    <p:extLst>
      <p:ext uri="{BB962C8B-B14F-4D97-AF65-F5344CB8AC3E}">
        <p14:creationId xmlns:p14="http://schemas.microsoft.com/office/powerpoint/2010/main" val="262326620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675B48-C433-4670-F303-075F3D41810D}"/>
              </a:ext>
            </a:extLst>
          </p:cNvPr>
          <p:cNvSpPr>
            <a:spLocks noGrp="1"/>
          </p:cNvSpPr>
          <p:nvPr>
            <p:ph type="title"/>
          </p:nvPr>
        </p:nvSpPr>
        <p:spPr>
          <a:xfrm>
            <a:off x="834480" y="474943"/>
            <a:ext cx="9505055" cy="1005842"/>
          </a:xfrm>
        </p:spPr>
        <p:txBody>
          <a:bodyPr/>
          <a:lstStyle/>
          <a:p>
            <a:r>
              <a:rPr lang="en-US" b="0" i="0" dirty="0">
                <a:solidFill>
                  <a:srgbClr val="000000"/>
                </a:solidFill>
                <a:effectLst/>
                <a:latin typeface="Verdana" panose="020B0604030504040204" pitchFamily="34" charset="0"/>
              </a:rPr>
              <a:t>try...catch...finally block syntax</a:t>
            </a:r>
            <a:endParaRPr lang="en-IN" dirty="0"/>
          </a:p>
        </p:txBody>
      </p:sp>
      <p:sp>
        <p:nvSpPr>
          <p:cNvPr id="3" name="Text Placeholder 2">
            <a:extLst>
              <a:ext uri="{FF2B5EF4-FFF2-40B4-BE49-F238E27FC236}">
                <a16:creationId xmlns:a16="http://schemas.microsoft.com/office/drawing/2014/main" id="{B304C5A0-C844-0C62-AEC1-6BEC517F64B7}"/>
              </a:ext>
            </a:extLst>
          </p:cNvPr>
          <p:cNvSpPr>
            <a:spLocks noGrp="1"/>
          </p:cNvSpPr>
          <p:nvPr>
            <p:ph type="body" sz="quarter" idx="17"/>
          </p:nvPr>
        </p:nvSpPr>
        <p:spPr>
          <a:xfrm>
            <a:off x="834481" y="1594520"/>
            <a:ext cx="5256583" cy="6160137"/>
          </a:xfrm>
        </p:spPr>
        <p:txBody>
          <a:bodyPr/>
          <a:lstStyle/>
          <a:p>
            <a:pPr marL="0" indent="0">
              <a:buNone/>
            </a:pPr>
            <a:r>
              <a:rPr lang="en-US" b="0" i="0" dirty="0">
                <a:solidFill>
                  <a:srgbClr val="000000"/>
                </a:solidFill>
                <a:effectLst/>
                <a:latin typeface="Verdana" panose="020B0604030504040204" pitchFamily="34" charset="0"/>
              </a:rPr>
              <a:t>The try block must be followed by either exactly one catch block or one finally block (or one of both). </a:t>
            </a:r>
          </a:p>
          <a:p>
            <a:pPr marL="0" indent="0">
              <a:buNone/>
            </a:pPr>
            <a:r>
              <a:rPr lang="en-US" b="0" i="0" dirty="0">
                <a:solidFill>
                  <a:srgbClr val="000000"/>
                </a:solidFill>
                <a:effectLst/>
                <a:latin typeface="Verdana" panose="020B0604030504040204" pitchFamily="34" charset="0"/>
              </a:rPr>
              <a:t>When an exception occurs in the try block, the exception is placed in e and the catch block is executed. </a:t>
            </a:r>
          </a:p>
          <a:p>
            <a:pPr marL="0" indent="0">
              <a:buNone/>
            </a:pPr>
            <a:r>
              <a:rPr lang="en-US" b="0" i="0" dirty="0">
                <a:solidFill>
                  <a:srgbClr val="000000"/>
                </a:solidFill>
                <a:effectLst/>
                <a:latin typeface="Verdana" panose="020B0604030504040204" pitchFamily="34" charset="0"/>
              </a:rPr>
              <a:t>The optional finally block executes unconditionally after try/catch.</a:t>
            </a:r>
          </a:p>
          <a:p>
            <a:pPr marL="0" indent="0">
              <a:buNone/>
            </a:pPr>
            <a:endParaRPr lang="en-IN" dirty="0"/>
          </a:p>
        </p:txBody>
      </p:sp>
      <p:sp>
        <p:nvSpPr>
          <p:cNvPr id="4" name="TextBox 3">
            <a:extLst>
              <a:ext uri="{FF2B5EF4-FFF2-40B4-BE49-F238E27FC236}">
                <a16:creationId xmlns:a16="http://schemas.microsoft.com/office/drawing/2014/main" id="{B85FD714-44CF-E022-67B5-90AD41183623}"/>
              </a:ext>
            </a:extLst>
          </p:cNvPr>
          <p:cNvSpPr txBox="1"/>
          <p:nvPr/>
        </p:nvSpPr>
        <p:spPr>
          <a:xfrm>
            <a:off x="6523112" y="1306488"/>
            <a:ext cx="7848872" cy="6432530"/>
          </a:xfrm>
          <a:prstGeom prst="rect">
            <a:avLst/>
          </a:prstGeom>
          <a:noFill/>
        </p:spPr>
        <p:txBody>
          <a:bodyPr wrap="square" rtlCol="0">
            <a:spAutoFit/>
          </a:bodyPr>
          <a:lstStyle/>
          <a:p>
            <a:r>
              <a:rPr lang="en-US" dirty="0"/>
              <a:t>    </a:t>
            </a:r>
            <a:r>
              <a:rPr lang="en-IN" b="0" i="0" dirty="0">
                <a:effectLst/>
                <a:latin typeface="Verdana" panose="020B0604030504040204" pitchFamily="34" charset="0"/>
              </a:rPr>
              <a:t>Example</a:t>
            </a:r>
          </a:p>
          <a:p>
            <a:r>
              <a:rPr lang="en-IN" sz="1800" b="1" i="0" dirty="0">
                <a:solidFill>
                  <a:srgbClr val="67CDCC"/>
                </a:solidFill>
                <a:effectLst/>
                <a:latin typeface="Courier New" panose="02070309020205020404" pitchFamily="49" charset="0"/>
              </a:rPr>
              <a:t>html&gt;  </a:t>
            </a:r>
          </a:p>
          <a:p>
            <a:r>
              <a:rPr lang="en-IN" sz="1800" b="1" i="0" dirty="0">
                <a:solidFill>
                  <a:srgbClr val="67CDCC"/>
                </a:solidFill>
                <a:effectLst/>
                <a:latin typeface="Courier New" panose="02070309020205020404" pitchFamily="49" charset="0"/>
              </a:rPr>
              <a:t>&lt;head&gt;Exception Handling&lt;/head&gt;  </a:t>
            </a:r>
          </a:p>
          <a:p>
            <a:r>
              <a:rPr lang="en-IN" sz="1800" b="1" i="0" dirty="0">
                <a:solidFill>
                  <a:srgbClr val="67CDCC"/>
                </a:solidFill>
                <a:effectLst/>
                <a:latin typeface="Courier New" panose="02070309020205020404" pitchFamily="49" charset="0"/>
              </a:rPr>
              <a:t>&lt;body&gt;  &lt;script&gt;  </a:t>
            </a:r>
          </a:p>
          <a:p>
            <a:r>
              <a:rPr lang="en-IN" sz="1800" b="1" i="0" dirty="0">
                <a:solidFill>
                  <a:srgbClr val="67CDCC"/>
                </a:solidFill>
                <a:effectLst/>
                <a:latin typeface="Courier New" panose="02070309020205020404" pitchFamily="49" charset="0"/>
              </a:rPr>
              <a:t>try{  </a:t>
            </a:r>
          </a:p>
          <a:p>
            <a:r>
              <a:rPr lang="en-IN" sz="1800" b="1" i="0" dirty="0">
                <a:solidFill>
                  <a:srgbClr val="67CDCC"/>
                </a:solidFill>
                <a:effectLst/>
                <a:latin typeface="Courier New" panose="02070309020205020404" pitchFamily="49" charset="0"/>
              </a:rPr>
              <a:t>var a=2;  </a:t>
            </a:r>
          </a:p>
          <a:p>
            <a:r>
              <a:rPr lang="en-IN" sz="1800" b="1" i="0" dirty="0">
                <a:solidFill>
                  <a:srgbClr val="67CDCC"/>
                </a:solidFill>
                <a:effectLst/>
                <a:latin typeface="Courier New" panose="02070309020205020404" pitchFamily="49" charset="0"/>
              </a:rPr>
              <a:t>if(a==2)  </a:t>
            </a:r>
          </a:p>
          <a:p>
            <a:r>
              <a:rPr lang="en-IN" sz="1800" b="1" i="0" dirty="0" err="1">
                <a:solidFill>
                  <a:srgbClr val="67CDCC"/>
                </a:solidFill>
                <a:effectLst/>
                <a:latin typeface="Courier New" panose="02070309020205020404" pitchFamily="49" charset="0"/>
              </a:rPr>
              <a:t>document.write</a:t>
            </a:r>
            <a:r>
              <a:rPr lang="en-IN" sz="1800" b="1" i="0" dirty="0">
                <a:solidFill>
                  <a:srgbClr val="67CDCC"/>
                </a:solidFill>
                <a:effectLst/>
                <a:latin typeface="Courier New" panose="02070309020205020404" pitchFamily="49" charset="0"/>
              </a:rPr>
              <a:t>("ok");  </a:t>
            </a:r>
          </a:p>
          <a:p>
            <a:r>
              <a:rPr lang="en-IN" sz="1800" b="1" i="0" dirty="0">
                <a:solidFill>
                  <a:srgbClr val="67CDCC"/>
                </a:solidFill>
                <a:effectLst/>
                <a:latin typeface="Courier New" panose="02070309020205020404" pitchFamily="49" charset="0"/>
              </a:rPr>
              <a:t>}  </a:t>
            </a:r>
          </a:p>
          <a:p>
            <a:r>
              <a:rPr lang="en-IN" sz="1800" b="1" i="0" dirty="0">
                <a:solidFill>
                  <a:srgbClr val="67CDCC"/>
                </a:solidFill>
                <a:effectLst/>
                <a:latin typeface="Courier New" panose="02070309020205020404" pitchFamily="49" charset="0"/>
              </a:rPr>
              <a:t>catch(e){  </a:t>
            </a:r>
          </a:p>
          <a:p>
            <a:r>
              <a:rPr lang="en-IN" sz="1800" b="1" i="0" dirty="0" err="1">
                <a:solidFill>
                  <a:srgbClr val="67CDCC"/>
                </a:solidFill>
                <a:effectLst/>
                <a:latin typeface="Courier New" panose="02070309020205020404" pitchFamily="49" charset="0"/>
              </a:rPr>
              <a:t>document.write</a:t>
            </a:r>
            <a:r>
              <a:rPr lang="en-IN" sz="1800" b="1" i="0" dirty="0">
                <a:solidFill>
                  <a:srgbClr val="67CDCC"/>
                </a:solidFill>
                <a:effectLst/>
                <a:latin typeface="Courier New" panose="02070309020205020404" pitchFamily="49" charset="0"/>
              </a:rPr>
              <a:t>("Error found"+</a:t>
            </a:r>
            <a:r>
              <a:rPr lang="en-IN" sz="1800" b="1" i="0" dirty="0" err="1">
                <a:solidFill>
                  <a:srgbClr val="67CDCC"/>
                </a:solidFill>
                <a:effectLst/>
                <a:latin typeface="Courier New" panose="02070309020205020404" pitchFamily="49" charset="0"/>
              </a:rPr>
              <a:t>e.message</a:t>
            </a:r>
            <a:r>
              <a:rPr lang="en-IN" sz="1800" b="1" i="0" dirty="0">
                <a:solidFill>
                  <a:srgbClr val="67CDCC"/>
                </a:solidFill>
                <a:effectLst/>
                <a:latin typeface="Courier New" panose="02070309020205020404" pitchFamily="49" charset="0"/>
              </a:rPr>
              <a:t>);  </a:t>
            </a:r>
          </a:p>
          <a:p>
            <a:r>
              <a:rPr lang="en-IN" sz="1800" b="1" i="0" dirty="0">
                <a:solidFill>
                  <a:srgbClr val="67CDCC"/>
                </a:solidFill>
                <a:effectLst/>
                <a:latin typeface="Courier New" panose="02070309020205020404" pitchFamily="49" charset="0"/>
              </a:rPr>
              <a:t>}  </a:t>
            </a:r>
          </a:p>
          <a:p>
            <a:r>
              <a:rPr lang="en-IN" sz="1800" b="1" i="0" dirty="0">
                <a:solidFill>
                  <a:srgbClr val="67CDCC"/>
                </a:solidFill>
                <a:effectLst/>
                <a:latin typeface="Courier New" panose="02070309020205020404" pitchFamily="49" charset="0"/>
              </a:rPr>
              <a:t>finally{  </a:t>
            </a:r>
          </a:p>
          <a:p>
            <a:r>
              <a:rPr lang="en-IN" sz="1800" b="1" i="0" dirty="0" err="1">
                <a:solidFill>
                  <a:srgbClr val="67CDCC"/>
                </a:solidFill>
                <a:effectLst/>
                <a:latin typeface="Courier New" panose="02070309020205020404" pitchFamily="49" charset="0"/>
              </a:rPr>
              <a:t>document.write</a:t>
            </a:r>
            <a:r>
              <a:rPr lang="en-IN" sz="1800" b="1" i="0" dirty="0">
                <a:solidFill>
                  <a:srgbClr val="67CDCC"/>
                </a:solidFill>
                <a:effectLst/>
                <a:latin typeface="Courier New" panose="02070309020205020404" pitchFamily="49" charset="0"/>
              </a:rPr>
              <a:t>("Value of a is 2 ");  </a:t>
            </a:r>
          </a:p>
          <a:p>
            <a:r>
              <a:rPr lang="en-IN" sz="1800" b="1" i="0" dirty="0">
                <a:solidFill>
                  <a:srgbClr val="67CDCC"/>
                </a:solidFill>
                <a:effectLst/>
                <a:latin typeface="Courier New" panose="02070309020205020404" pitchFamily="49" charset="0"/>
              </a:rPr>
              <a:t>}  </a:t>
            </a:r>
          </a:p>
          <a:p>
            <a:r>
              <a:rPr lang="en-IN" sz="1800" b="1" i="0" dirty="0">
                <a:solidFill>
                  <a:srgbClr val="67CDCC"/>
                </a:solidFill>
                <a:effectLst/>
                <a:latin typeface="Courier New" panose="02070309020205020404" pitchFamily="49" charset="0"/>
              </a:rPr>
              <a:t>&lt;/script&gt;  </a:t>
            </a:r>
          </a:p>
          <a:p>
            <a:r>
              <a:rPr lang="en-IN" sz="1800" b="1" i="0" dirty="0">
                <a:solidFill>
                  <a:srgbClr val="67CDCC"/>
                </a:solidFill>
                <a:effectLst/>
                <a:latin typeface="Courier New" panose="02070309020205020404" pitchFamily="49" charset="0"/>
              </a:rPr>
              <a:t>&lt;/body&gt;  </a:t>
            </a:r>
          </a:p>
          <a:p>
            <a:r>
              <a:rPr lang="en-IN" sz="1800" b="1" i="0" dirty="0">
                <a:solidFill>
                  <a:srgbClr val="67CDCC"/>
                </a:solidFill>
                <a:effectLst/>
                <a:latin typeface="Courier New" panose="02070309020205020404" pitchFamily="49" charset="0"/>
              </a:rPr>
              <a:t>&lt;/html&gt;   </a:t>
            </a:r>
          </a:p>
          <a:p>
            <a:endParaRPr lang="en-IN" sz="1800" b="1" i="0" dirty="0">
              <a:solidFill>
                <a:srgbClr val="67CDCC"/>
              </a:solidFill>
              <a:effectLst/>
              <a:latin typeface="Courier New" panose="02070309020205020404" pitchFamily="49" charset="0"/>
            </a:endParaRPr>
          </a:p>
          <a:p>
            <a:endParaRPr lang="en-IN" sz="1800" b="1" i="0" dirty="0">
              <a:solidFill>
                <a:srgbClr val="67CDCC"/>
              </a:solidFill>
              <a:effectLst/>
              <a:latin typeface="Courier New" panose="02070309020205020404" pitchFamily="49" charset="0"/>
            </a:endParaRPr>
          </a:p>
          <a:p>
            <a:r>
              <a:rPr lang="en-IN" sz="1800" b="1" dirty="0">
                <a:solidFill>
                  <a:srgbClr val="67CDCC"/>
                </a:solidFill>
                <a:latin typeface="Courier New" panose="02070309020205020404" pitchFamily="49" charset="0"/>
              </a:rPr>
              <a:t>Output </a:t>
            </a:r>
          </a:p>
          <a:p>
            <a:r>
              <a:rPr lang="en-US" b="0" i="0" dirty="0">
                <a:solidFill>
                  <a:srgbClr val="000000"/>
                </a:solidFill>
                <a:effectLst/>
                <a:latin typeface="Times New Roman" panose="02020603050405020304" pitchFamily="18" charset="0"/>
              </a:rPr>
              <a:t>Exception Handling </a:t>
            </a:r>
            <a:r>
              <a:rPr lang="en-US" b="0" i="0" dirty="0" err="1">
                <a:solidFill>
                  <a:srgbClr val="000000"/>
                </a:solidFill>
                <a:effectLst/>
                <a:latin typeface="Times New Roman" panose="02020603050405020304" pitchFamily="18" charset="0"/>
              </a:rPr>
              <a:t>okValue</a:t>
            </a:r>
            <a:r>
              <a:rPr lang="en-US" b="0" i="0" dirty="0">
                <a:solidFill>
                  <a:srgbClr val="000000"/>
                </a:solidFill>
                <a:effectLst/>
                <a:latin typeface="Times New Roman" panose="02020603050405020304" pitchFamily="18" charset="0"/>
              </a:rPr>
              <a:t> of a is 2</a:t>
            </a:r>
            <a:endParaRPr lang="en-IN" dirty="0"/>
          </a:p>
        </p:txBody>
      </p:sp>
    </p:spTree>
    <p:extLst>
      <p:ext uri="{BB962C8B-B14F-4D97-AF65-F5344CB8AC3E}">
        <p14:creationId xmlns:p14="http://schemas.microsoft.com/office/powerpoint/2010/main" val="71293226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756F6C-7239-DABE-AFD0-E8BB59D2F0F8}"/>
              </a:ext>
            </a:extLst>
          </p:cNvPr>
          <p:cNvSpPr>
            <a:spLocks noGrp="1"/>
          </p:cNvSpPr>
          <p:nvPr>
            <p:ph type="title"/>
          </p:nvPr>
        </p:nvSpPr>
        <p:spPr/>
        <p:txBody>
          <a:bodyPr/>
          <a:lstStyle/>
          <a:p>
            <a:r>
              <a:rPr lang="en-IN" b="0" i="0" dirty="0">
                <a:solidFill>
                  <a:srgbClr val="000000"/>
                </a:solidFill>
                <a:effectLst/>
                <a:latin typeface="var(--ff-lato)"/>
              </a:rPr>
              <a:t>The throw Statement</a:t>
            </a:r>
            <a:br>
              <a:rPr lang="en-IN" b="0" i="0" dirty="0">
                <a:solidFill>
                  <a:srgbClr val="000000"/>
                </a:solidFill>
                <a:effectLst/>
                <a:latin typeface="var(--ff-lato)"/>
              </a:rPr>
            </a:br>
            <a:endParaRPr lang="en-IN" dirty="0"/>
          </a:p>
        </p:txBody>
      </p:sp>
      <p:sp>
        <p:nvSpPr>
          <p:cNvPr id="3" name="Text Placeholder 2">
            <a:extLst>
              <a:ext uri="{FF2B5EF4-FFF2-40B4-BE49-F238E27FC236}">
                <a16:creationId xmlns:a16="http://schemas.microsoft.com/office/drawing/2014/main" id="{B1FEF074-10EF-FE18-0D5E-B194C3A205CB}"/>
              </a:ext>
            </a:extLst>
          </p:cNvPr>
          <p:cNvSpPr>
            <a:spLocks noGrp="1"/>
          </p:cNvSpPr>
          <p:nvPr>
            <p:ph type="body" sz="quarter" idx="17"/>
          </p:nvPr>
        </p:nvSpPr>
        <p:spPr>
          <a:xfrm>
            <a:off x="330424" y="987845"/>
            <a:ext cx="7344816" cy="6480720"/>
          </a:xfrm>
        </p:spPr>
        <p:txBody>
          <a:bodyPr/>
          <a:lstStyle/>
          <a:p>
            <a:pPr marL="0" indent="0">
              <a:buNone/>
            </a:pPr>
            <a:r>
              <a:rPr lang="en-US" b="0" i="0" dirty="0">
                <a:solidFill>
                  <a:srgbClr val="000000"/>
                </a:solidFill>
                <a:effectLst/>
                <a:latin typeface="Verdana" panose="020B0604030504040204" pitchFamily="34" charset="0"/>
              </a:rPr>
              <a:t>You can use throw statement to raise your built-in exceptions or your customized exceptions. Later these exceptions can be captured and you can take an appropriate action.</a:t>
            </a:r>
          </a:p>
          <a:p>
            <a:pPr marL="0" indent="0">
              <a:buNone/>
            </a:pPr>
            <a:r>
              <a:rPr lang="en-IN" b="0" i="0" dirty="0">
                <a:effectLst/>
                <a:latin typeface="Verdana" panose="020B0604030504040204" pitchFamily="34" charset="0"/>
              </a:rPr>
              <a:t>Example</a:t>
            </a:r>
          </a:p>
          <a:p>
            <a:pPr marL="0" indent="0">
              <a:buNone/>
            </a:pPr>
            <a:r>
              <a:rPr lang="en-IN" b="1" i="0" dirty="0">
                <a:solidFill>
                  <a:srgbClr val="67CDCC"/>
                </a:solidFill>
                <a:effectLst/>
                <a:latin typeface="Courier New" panose="02070309020205020404" pitchFamily="49" charset="0"/>
              </a:rPr>
              <a:t>&lt;</a:t>
            </a:r>
            <a:r>
              <a:rPr lang="en-IN" b="1" i="0" dirty="0">
                <a:solidFill>
                  <a:srgbClr val="CCCCCC"/>
                </a:solidFill>
                <a:effectLst/>
                <a:latin typeface="Courier New" panose="02070309020205020404" pitchFamily="49" charset="0"/>
              </a:rPr>
              <a:t>html</a:t>
            </a:r>
            <a:r>
              <a:rPr lang="en-IN" b="1" i="0" dirty="0">
                <a:solidFill>
                  <a:srgbClr val="67CDCC"/>
                </a:solidFill>
                <a:effectLst/>
                <a:latin typeface="Courier New" panose="02070309020205020404" pitchFamily="49" charset="0"/>
              </a:rPr>
              <a:t>&gt;</a:t>
            </a:r>
            <a:r>
              <a:rPr lang="en-IN" b="1" i="0" dirty="0">
                <a:solidFill>
                  <a:srgbClr val="CCCCCC"/>
                </a:solidFill>
                <a:effectLst/>
                <a:latin typeface="Courier New" panose="02070309020205020404" pitchFamily="49" charset="0"/>
              </a:rPr>
              <a:t> </a:t>
            </a:r>
            <a:r>
              <a:rPr lang="en-IN" b="1" i="0" dirty="0">
                <a:solidFill>
                  <a:srgbClr val="67CDCC"/>
                </a:solidFill>
                <a:effectLst/>
                <a:latin typeface="Courier New" panose="02070309020205020404" pitchFamily="49" charset="0"/>
              </a:rPr>
              <a:t>&lt;</a:t>
            </a:r>
            <a:r>
              <a:rPr lang="en-IN" b="1" i="0" dirty="0">
                <a:solidFill>
                  <a:srgbClr val="CCCCCC"/>
                </a:solidFill>
                <a:effectLst/>
                <a:latin typeface="Courier New" panose="02070309020205020404" pitchFamily="49" charset="0"/>
              </a:rPr>
              <a:t>head</a:t>
            </a:r>
            <a:r>
              <a:rPr lang="en-IN" b="1" i="0" dirty="0">
                <a:solidFill>
                  <a:srgbClr val="67CDCC"/>
                </a:solidFill>
                <a:effectLst/>
                <a:latin typeface="Courier New" panose="02070309020205020404" pitchFamily="49" charset="0"/>
              </a:rPr>
              <a:t>&gt;</a:t>
            </a:r>
            <a:r>
              <a:rPr lang="en-IN" b="1" i="0" dirty="0">
                <a:solidFill>
                  <a:srgbClr val="CCCCCC"/>
                </a:solidFill>
                <a:effectLst/>
                <a:latin typeface="Courier New" panose="02070309020205020404" pitchFamily="49" charset="0"/>
              </a:rPr>
              <a:t> </a:t>
            </a:r>
          </a:p>
          <a:p>
            <a:pPr marL="0" indent="0">
              <a:buNone/>
            </a:pPr>
            <a:r>
              <a:rPr lang="en-IN" b="1" i="0" dirty="0">
                <a:solidFill>
                  <a:srgbClr val="67CDCC"/>
                </a:solidFill>
                <a:effectLst/>
                <a:latin typeface="Courier New" panose="02070309020205020404" pitchFamily="49" charset="0"/>
              </a:rPr>
              <a:t>&lt;</a:t>
            </a:r>
            <a:r>
              <a:rPr lang="en-IN" b="1" i="0" dirty="0">
                <a:solidFill>
                  <a:srgbClr val="CCCCCC"/>
                </a:solidFill>
                <a:effectLst/>
                <a:latin typeface="Courier New" panose="02070309020205020404" pitchFamily="49" charset="0"/>
              </a:rPr>
              <a:t>script</a:t>
            </a:r>
            <a:r>
              <a:rPr lang="en-IN" b="1" i="0" dirty="0">
                <a:solidFill>
                  <a:srgbClr val="67CDCC"/>
                </a:solidFill>
                <a:effectLst/>
                <a:latin typeface="Courier New" panose="02070309020205020404" pitchFamily="49" charset="0"/>
              </a:rPr>
              <a:t>&gt;</a:t>
            </a:r>
            <a:r>
              <a:rPr lang="en-IN" b="1" i="0" dirty="0">
                <a:solidFill>
                  <a:srgbClr val="CCCCCC"/>
                </a:solidFill>
                <a:effectLst/>
                <a:latin typeface="Courier New" panose="02070309020205020404" pitchFamily="49" charset="0"/>
              </a:rPr>
              <a:t> </a:t>
            </a:r>
          </a:p>
          <a:p>
            <a:pPr marL="0" indent="0">
              <a:buNone/>
            </a:pPr>
            <a:r>
              <a:rPr lang="en-IN" b="1" i="0" dirty="0">
                <a:solidFill>
                  <a:srgbClr val="CC99CD"/>
                </a:solidFill>
                <a:effectLst/>
                <a:latin typeface="Courier New" panose="02070309020205020404" pitchFamily="49" charset="0"/>
              </a:rPr>
              <a:t>function</a:t>
            </a:r>
            <a:r>
              <a:rPr lang="en-IN" b="1" i="0" dirty="0">
                <a:solidFill>
                  <a:srgbClr val="CCCCCC"/>
                </a:solidFill>
                <a:effectLst/>
                <a:latin typeface="Courier New" panose="02070309020205020404" pitchFamily="49" charset="0"/>
              </a:rPr>
              <a:t> </a:t>
            </a:r>
            <a:r>
              <a:rPr lang="en-IN" b="1" i="0" dirty="0" err="1">
                <a:solidFill>
                  <a:srgbClr val="F08D49"/>
                </a:solidFill>
                <a:effectLst/>
                <a:latin typeface="Courier New" panose="02070309020205020404" pitchFamily="49" charset="0"/>
              </a:rPr>
              <a:t>myFunc</a:t>
            </a:r>
            <a:r>
              <a:rPr lang="en-IN" b="1" i="0" dirty="0">
                <a:solidFill>
                  <a:srgbClr val="CCCCCC"/>
                </a:solidFill>
                <a:effectLst/>
                <a:latin typeface="Courier New" panose="02070309020205020404" pitchFamily="49" charset="0"/>
              </a:rPr>
              <a:t>() </a:t>
            </a:r>
          </a:p>
          <a:p>
            <a:pPr marL="0" indent="0">
              <a:buNone/>
            </a:pPr>
            <a:r>
              <a:rPr lang="en-IN" b="1" i="0" dirty="0">
                <a:solidFill>
                  <a:srgbClr val="CCCCCC"/>
                </a:solidFill>
                <a:effectLst/>
                <a:latin typeface="Courier New" panose="02070309020205020404" pitchFamily="49" charset="0"/>
              </a:rPr>
              <a:t>{ </a:t>
            </a:r>
            <a:r>
              <a:rPr lang="en-IN" b="1" i="0" dirty="0">
                <a:solidFill>
                  <a:srgbClr val="CC99CD"/>
                </a:solidFill>
                <a:effectLst/>
                <a:latin typeface="Courier New" panose="02070309020205020404" pitchFamily="49" charset="0"/>
              </a:rPr>
              <a:t>var</a:t>
            </a:r>
            <a:r>
              <a:rPr lang="en-IN" b="1" i="0" dirty="0">
                <a:solidFill>
                  <a:srgbClr val="CCCCCC"/>
                </a:solidFill>
                <a:effectLst/>
                <a:latin typeface="Courier New" panose="02070309020205020404" pitchFamily="49" charset="0"/>
              </a:rPr>
              <a:t> a </a:t>
            </a:r>
            <a:r>
              <a:rPr lang="en-IN" b="1" i="0" dirty="0">
                <a:solidFill>
                  <a:srgbClr val="67CDCC"/>
                </a:solidFill>
                <a:effectLst/>
                <a:latin typeface="Courier New" panose="02070309020205020404" pitchFamily="49" charset="0"/>
              </a:rPr>
              <a:t>=</a:t>
            </a:r>
            <a:r>
              <a:rPr lang="en-IN" b="1" i="0" dirty="0">
                <a:solidFill>
                  <a:srgbClr val="CCCCCC"/>
                </a:solidFill>
                <a:effectLst/>
                <a:latin typeface="Courier New" panose="02070309020205020404" pitchFamily="49" charset="0"/>
              </a:rPr>
              <a:t> </a:t>
            </a:r>
            <a:r>
              <a:rPr lang="en-IN" b="1" i="0" dirty="0">
                <a:solidFill>
                  <a:srgbClr val="F08D49"/>
                </a:solidFill>
                <a:effectLst/>
                <a:latin typeface="Courier New" panose="02070309020205020404" pitchFamily="49" charset="0"/>
              </a:rPr>
              <a:t>100</a:t>
            </a:r>
            <a:r>
              <a:rPr lang="en-IN" b="1" i="0" dirty="0">
                <a:solidFill>
                  <a:srgbClr val="CCCCCC"/>
                </a:solidFill>
                <a:effectLst/>
                <a:latin typeface="Courier New" panose="02070309020205020404" pitchFamily="49" charset="0"/>
              </a:rPr>
              <a:t>; </a:t>
            </a:r>
            <a:r>
              <a:rPr lang="en-IN" b="1" i="0" dirty="0">
                <a:solidFill>
                  <a:srgbClr val="CC99CD"/>
                </a:solidFill>
                <a:effectLst/>
                <a:latin typeface="Courier New" panose="02070309020205020404" pitchFamily="49" charset="0"/>
              </a:rPr>
              <a:t>var</a:t>
            </a:r>
            <a:r>
              <a:rPr lang="en-IN" b="1" i="0" dirty="0">
                <a:solidFill>
                  <a:srgbClr val="CCCCCC"/>
                </a:solidFill>
                <a:effectLst/>
                <a:latin typeface="Courier New" panose="02070309020205020404" pitchFamily="49" charset="0"/>
              </a:rPr>
              <a:t> b </a:t>
            </a:r>
            <a:r>
              <a:rPr lang="en-IN" b="1" i="0" dirty="0">
                <a:solidFill>
                  <a:srgbClr val="67CDCC"/>
                </a:solidFill>
                <a:effectLst/>
                <a:latin typeface="Courier New" panose="02070309020205020404" pitchFamily="49" charset="0"/>
              </a:rPr>
              <a:t>=</a:t>
            </a:r>
            <a:r>
              <a:rPr lang="en-IN" b="1" i="0" dirty="0">
                <a:solidFill>
                  <a:srgbClr val="CCCCCC"/>
                </a:solidFill>
                <a:effectLst/>
                <a:latin typeface="Courier New" panose="02070309020205020404" pitchFamily="49" charset="0"/>
              </a:rPr>
              <a:t> </a:t>
            </a:r>
            <a:r>
              <a:rPr lang="en-IN" b="1" i="0" dirty="0">
                <a:solidFill>
                  <a:srgbClr val="F08D49"/>
                </a:solidFill>
                <a:effectLst/>
                <a:latin typeface="Courier New" panose="02070309020205020404" pitchFamily="49" charset="0"/>
              </a:rPr>
              <a:t>0</a:t>
            </a:r>
            <a:r>
              <a:rPr lang="en-IN" b="1" i="0" dirty="0">
                <a:solidFill>
                  <a:srgbClr val="CCCCCC"/>
                </a:solidFill>
                <a:effectLst/>
                <a:latin typeface="Courier New" panose="02070309020205020404" pitchFamily="49" charset="0"/>
              </a:rPr>
              <a:t>;</a:t>
            </a:r>
          </a:p>
          <a:p>
            <a:pPr marL="0" indent="0">
              <a:buNone/>
            </a:pPr>
            <a:r>
              <a:rPr lang="en-IN" b="1" i="0" dirty="0">
                <a:solidFill>
                  <a:srgbClr val="CCCCCC"/>
                </a:solidFill>
                <a:effectLst/>
                <a:latin typeface="Courier New" panose="02070309020205020404" pitchFamily="49" charset="0"/>
              </a:rPr>
              <a:t> </a:t>
            </a:r>
            <a:r>
              <a:rPr lang="en-IN" b="1" i="0" dirty="0">
                <a:solidFill>
                  <a:srgbClr val="CC99CD"/>
                </a:solidFill>
                <a:effectLst/>
                <a:latin typeface="Courier New" panose="02070309020205020404" pitchFamily="49" charset="0"/>
              </a:rPr>
              <a:t>try</a:t>
            </a:r>
            <a:r>
              <a:rPr lang="en-IN" b="1" i="0" dirty="0">
                <a:solidFill>
                  <a:srgbClr val="CCCCCC"/>
                </a:solidFill>
                <a:effectLst/>
                <a:latin typeface="Courier New" panose="02070309020205020404" pitchFamily="49" charset="0"/>
              </a:rPr>
              <a:t> { </a:t>
            </a:r>
            <a:r>
              <a:rPr lang="en-IN" b="1" i="0" dirty="0">
                <a:solidFill>
                  <a:srgbClr val="CC99CD"/>
                </a:solidFill>
                <a:effectLst/>
                <a:latin typeface="Courier New" panose="02070309020205020404" pitchFamily="49" charset="0"/>
              </a:rPr>
              <a:t>if</a:t>
            </a:r>
            <a:r>
              <a:rPr lang="en-IN" b="1" i="0" dirty="0">
                <a:solidFill>
                  <a:srgbClr val="CCCCCC"/>
                </a:solidFill>
                <a:effectLst/>
                <a:latin typeface="Courier New" panose="02070309020205020404" pitchFamily="49" charset="0"/>
              </a:rPr>
              <a:t> ( b </a:t>
            </a:r>
            <a:r>
              <a:rPr lang="en-IN" b="1" i="0" dirty="0">
                <a:solidFill>
                  <a:srgbClr val="67CDCC"/>
                </a:solidFill>
                <a:effectLst/>
                <a:latin typeface="Courier New" panose="02070309020205020404" pitchFamily="49" charset="0"/>
              </a:rPr>
              <a:t>==</a:t>
            </a:r>
            <a:r>
              <a:rPr lang="en-IN" b="1" i="0" dirty="0">
                <a:solidFill>
                  <a:srgbClr val="CCCCCC"/>
                </a:solidFill>
                <a:effectLst/>
                <a:latin typeface="Courier New" panose="02070309020205020404" pitchFamily="49" charset="0"/>
              </a:rPr>
              <a:t> </a:t>
            </a:r>
            <a:r>
              <a:rPr lang="en-IN" b="1" i="0" dirty="0">
                <a:solidFill>
                  <a:srgbClr val="F08D49"/>
                </a:solidFill>
                <a:effectLst/>
                <a:latin typeface="Courier New" panose="02070309020205020404" pitchFamily="49" charset="0"/>
              </a:rPr>
              <a:t>0</a:t>
            </a:r>
            <a:r>
              <a:rPr lang="en-IN" b="1" i="0" dirty="0">
                <a:solidFill>
                  <a:srgbClr val="CCCCCC"/>
                </a:solidFill>
                <a:effectLst/>
                <a:latin typeface="Courier New" panose="02070309020205020404" pitchFamily="49" charset="0"/>
              </a:rPr>
              <a:t> ) {</a:t>
            </a:r>
          </a:p>
          <a:p>
            <a:pPr marL="0" indent="0">
              <a:buNone/>
            </a:pPr>
            <a:r>
              <a:rPr lang="en-IN" b="1" i="0" dirty="0">
                <a:solidFill>
                  <a:srgbClr val="CCCCCC"/>
                </a:solidFill>
                <a:effectLst/>
                <a:latin typeface="Courier New" panose="02070309020205020404" pitchFamily="49" charset="0"/>
              </a:rPr>
              <a:t> </a:t>
            </a:r>
          </a:p>
        </p:txBody>
      </p:sp>
      <p:sp>
        <p:nvSpPr>
          <p:cNvPr id="4" name="TextBox 3">
            <a:extLst>
              <a:ext uri="{FF2B5EF4-FFF2-40B4-BE49-F238E27FC236}">
                <a16:creationId xmlns:a16="http://schemas.microsoft.com/office/drawing/2014/main" id="{9DC8013D-55F0-5953-2A8B-185009EB07A4}"/>
              </a:ext>
            </a:extLst>
          </p:cNvPr>
          <p:cNvSpPr txBox="1"/>
          <p:nvPr/>
        </p:nvSpPr>
        <p:spPr>
          <a:xfrm>
            <a:off x="7675240" y="987845"/>
            <a:ext cx="6955160" cy="7294305"/>
          </a:xfrm>
          <a:prstGeom prst="rect">
            <a:avLst/>
          </a:prstGeom>
          <a:noFill/>
        </p:spPr>
        <p:txBody>
          <a:bodyPr wrap="square" rtlCol="0">
            <a:spAutoFit/>
          </a:bodyPr>
          <a:lstStyle/>
          <a:p>
            <a:r>
              <a:rPr lang="en-IN" b="1" i="0" dirty="0">
                <a:solidFill>
                  <a:srgbClr val="CC99CD"/>
                </a:solidFill>
                <a:effectLst/>
                <a:latin typeface="Courier New" panose="02070309020205020404" pitchFamily="49" charset="0"/>
              </a:rPr>
              <a:t>throw</a:t>
            </a:r>
            <a:r>
              <a:rPr lang="en-IN" b="1" i="0" dirty="0">
                <a:solidFill>
                  <a:srgbClr val="CCCCCC"/>
                </a:solidFill>
                <a:effectLst/>
                <a:latin typeface="Courier New" panose="02070309020205020404" pitchFamily="49" charset="0"/>
              </a:rPr>
              <a:t>( </a:t>
            </a:r>
            <a:r>
              <a:rPr lang="en-IN" b="1" i="0" dirty="0">
                <a:solidFill>
                  <a:srgbClr val="7EC699"/>
                </a:solidFill>
                <a:effectLst/>
                <a:latin typeface="Courier New" panose="02070309020205020404" pitchFamily="49" charset="0"/>
              </a:rPr>
              <a:t>"Divide by zero error."</a:t>
            </a:r>
            <a:r>
              <a:rPr lang="en-IN" b="1" i="0" dirty="0">
                <a:solidFill>
                  <a:srgbClr val="CCCCCC"/>
                </a:solidFill>
                <a:effectLst/>
                <a:latin typeface="Courier New" panose="02070309020205020404" pitchFamily="49" charset="0"/>
              </a:rPr>
              <a:t> ); } </a:t>
            </a:r>
          </a:p>
          <a:p>
            <a:r>
              <a:rPr lang="en-IN" b="1" i="0" dirty="0">
                <a:solidFill>
                  <a:srgbClr val="CC99CD"/>
                </a:solidFill>
                <a:effectLst/>
                <a:latin typeface="Courier New" panose="02070309020205020404" pitchFamily="49" charset="0"/>
              </a:rPr>
              <a:t>else</a:t>
            </a:r>
            <a:r>
              <a:rPr lang="en-IN" b="1" i="0" dirty="0">
                <a:solidFill>
                  <a:srgbClr val="CCCCCC"/>
                </a:solidFill>
                <a:effectLst/>
                <a:latin typeface="Courier New" panose="02070309020205020404" pitchFamily="49" charset="0"/>
              </a:rPr>
              <a:t> { </a:t>
            </a:r>
            <a:r>
              <a:rPr lang="en-IN" b="1" i="0" dirty="0">
                <a:solidFill>
                  <a:srgbClr val="CC99CD"/>
                </a:solidFill>
                <a:effectLst/>
                <a:latin typeface="Courier New" panose="02070309020205020404" pitchFamily="49" charset="0"/>
              </a:rPr>
              <a:t>var</a:t>
            </a:r>
            <a:r>
              <a:rPr lang="en-IN" b="1" i="0" dirty="0">
                <a:solidFill>
                  <a:srgbClr val="CCCCCC"/>
                </a:solidFill>
                <a:effectLst/>
                <a:latin typeface="Courier New" panose="02070309020205020404" pitchFamily="49" charset="0"/>
              </a:rPr>
              <a:t> c </a:t>
            </a:r>
            <a:r>
              <a:rPr lang="en-IN" b="1" i="0" dirty="0">
                <a:solidFill>
                  <a:srgbClr val="67CDCC"/>
                </a:solidFill>
                <a:effectLst/>
                <a:latin typeface="Courier New" panose="02070309020205020404" pitchFamily="49" charset="0"/>
              </a:rPr>
              <a:t>=</a:t>
            </a:r>
            <a:r>
              <a:rPr lang="en-IN" b="1" i="0" dirty="0">
                <a:solidFill>
                  <a:srgbClr val="CCCCCC"/>
                </a:solidFill>
                <a:effectLst/>
                <a:latin typeface="Courier New" panose="02070309020205020404" pitchFamily="49" charset="0"/>
              </a:rPr>
              <a:t> a </a:t>
            </a:r>
            <a:r>
              <a:rPr lang="en-IN" b="1" i="0" dirty="0">
                <a:solidFill>
                  <a:srgbClr val="67CDCC"/>
                </a:solidFill>
                <a:effectLst/>
                <a:latin typeface="Courier New" panose="02070309020205020404" pitchFamily="49" charset="0"/>
              </a:rPr>
              <a:t>/</a:t>
            </a:r>
            <a:r>
              <a:rPr lang="en-IN" b="1" i="0" dirty="0">
                <a:solidFill>
                  <a:srgbClr val="CCCCCC"/>
                </a:solidFill>
                <a:effectLst/>
                <a:latin typeface="Courier New" panose="02070309020205020404" pitchFamily="49" charset="0"/>
              </a:rPr>
              <a:t> b; } } </a:t>
            </a:r>
          </a:p>
          <a:p>
            <a:r>
              <a:rPr lang="en-IN" b="1" i="0" dirty="0">
                <a:solidFill>
                  <a:srgbClr val="CC99CD"/>
                </a:solidFill>
                <a:effectLst/>
                <a:latin typeface="Courier New" panose="02070309020205020404" pitchFamily="49" charset="0"/>
              </a:rPr>
              <a:t>catch</a:t>
            </a:r>
            <a:r>
              <a:rPr lang="en-IN" b="1" i="0" dirty="0">
                <a:solidFill>
                  <a:srgbClr val="CCCCCC"/>
                </a:solidFill>
                <a:effectLst/>
                <a:latin typeface="Courier New" panose="02070309020205020404" pitchFamily="49" charset="0"/>
              </a:rPr>
              <a:t> ( e ) { </a:t>
            </a:r>
          </a:p>
          <a:p>
            <a:r>
              <a:rPr lang="en-IN" b="1" i="0" dirty="0">
                <a:solidFill>
                  <a:srgbClr val="F08D49"/>
                </a:solidFill>
                <a:effectLst/>
                <a:latin typeface="Courier New" panose="02070309020205020404" pitchFamily="49" charset="0"/>
              </a:rPr>
              <a:t>alert</a:t>
            </a:r>
            <a:r>
              <a:rPr lang="en-IN" b="1" i="0" dirty="0">
                <a:solidFill>
                  <a:srgbClr val="CCCCCC"/>
                </a:solidFill>
                <a:effectLst/>
                <a:latin typeface="Courier New" panose="02070309020205020404" pitchFamily="49" charset="0"/>
              </a:rPr>
              <a:t>(</a:t>
            </a:r>
            <a:r>
              <a:rPr lang="en-IN" b="1" i="0" dirty="0">
                <a:solidFill>
                  <a:srgbClr val="7EC699"/>
                </a:solidFill>
                <a:effectLst/>
                <a:latin typeface="Courier New" panose="02070309020205020404" pitchFamily="49" charset="0"/>
              </a:rPr>
              <a:t>"Error: "</a:t>
            </a:r>
            <a:r>
              <a:rPr lang="en-IN" b="1" i="0" dirty="0">
                <a:solidFill>
                  <a:srgbClr val="CCCCCC"/>
                </a:solidFill>
                <a:effectLst/>
                <a:latin typeface="Courier New" panose="02070309020205020404" pitchFamily="49" charset="0"/>
              </a:rPr>
              <a:t> </a:t>
            </a:r>
            <a:r>
              <a:rPr lang="en-IN" b="1" i="0" dirty="0">
                <a:solidFill>
                  <a:srgbClr val="67CDCC"/>
                </a:solidFill>
                <a:effectLst/>
                <a:latin typeface="Courier New" panose="02070309020205020404" pitchFamily="49" charset="0"/>
              </a:rPr>
              <a:t>+</a:t>
            </a:r>
            <a:r>
              <a:rPr lang="en-IN" b="1" i="0" dirty="0">
                <a:solidFill>
                  <a:srgbClr val="CCCCCC"/>
                </a:solidFill>
                <a:effectLst/>
                <a:latin typeface="Courier New" panose="02070309020205020404" pitchFamily="49" charset="0"/>
              </a:rPr>
              <a:t> e );</a:t>
            </a:r>
          </a:p>
          <a:p>
            <a:r>
              <a:rPr lang="en-IN" b="1" i="0" dirty="0">
                <a:solidFill>
                  <a:srgbClr val="CCCCCC"/>
                </a:solidFill>
                <a:effectLst/>
                <a:latin typeface="Courier New" panose="02070309020205020404" pitchFamily="49" charset="0"/>
              </a:rPr>
              <a:t> } }</a:t>
            </a:r>
          </a:p>
          <a:p>
            <a:r>
              <a:rPr lang="en-IN" b="1" i="0" dirty="0">
                <a:solidFill>
                  <a:srgbClr val="CCCCCC"/>
                </a:solidFill>
                <a:effectLst/>
                <a:latin typeface="Courier New" panose="02070309020205020404" pitchFamily="49" charset="0"/>
              </a:rPr>
              <a:t> </a:t>
            </a:r>
            <a:r>
              <a:rPr lang="en-IN" b="1" i="0" dirty="0">
                <a:solidFill>
                  <a:srgbClr val="67CDCC"/>
                </a:solidFill>
                <a:effectLst/>
                <a:latin typeface="Courier New" panose="02070309020205020404" pitchFamily="49" charset="0"/>
              </a:rPr>
              <a:t>&lt;/</a:t>
            </a:r>
            <a:r>
              <a:rPr lang="en-IN" b="1" i="0" dirty="0">
                <a:solidFill>
                  <a:srgbClr val="CCCCCC"/>
                </a:solidFill>
                <a:effectLst/>
                <a:latin typeface="Courier New" panose="02070309020205020404" pitchFamily="49" charset="0"/>
              </a:rPr>
              <a:t>script</a:t>
            </a:r>
            <a:r>
              <a:rPr lang="en-IN" b="1" i="0" dirty="0">
                <a:solidFill>
                  <a:srgbClr val="67CDCC"/>
                </a:solidFill>
                <a:effectLst/>
                <a:latin typeface="Courier New" panose="02070309020205020404" pitchFamily="49" charset="0"/>
              </a:rPr>
              <a:t>&gt;</a:t>
            </a:r>
          </a:p>
          <a:p>
            <a:r>
              <a:rPr lang="en-IN" b="1" i="0" dirty="0">
                <a:solidFill>
                  <a:srgbClr val="CCCCCC"/>
                </a:solidFill>
                <a:effectLst/>
                <a:latin typeface="Courier New" panose="02070309020205020404" pitchFamily="49" charset="0"/>
              </a:rPr>
              <a:t> </a:t>
            </a:r>
            <a:r>
              <a:rPr lang="en-IN" b="1" i="0" dirty="0">
                <a:solidFill>
                  <a:srgbClr val="67CDCC"/>
                </a:solidFill>
                <a:effectLst/>
                <a:latin typeface="Courier New" panose="02070309020205020404" pitchFamily="49" charset="0"/>
              </a:rPr>
              <a:t>&lt;/</a:t>
            </a:r>
            <a:r>
              <a:rPr lang="en-IN" b="1" i="0" dirty="0">
                <a:solidFill>
                  <a:srgbClr val="CCCCCC"/>
                </a:solidFill>
                <a:effectLst/>
                <a:latin typeface="Courier New" panose="02070309020205020404" pitchFamily="49" charset="0"/>
              </a:rPr>
              <a:t>head</a:t>
            </a:r>
            <a:r>
              <a:rPr lang="en-IN" b="1" i="0" dirty="0">
                <a:solidFill>
                  <a:srgbClr val="67CDCC"/>
                </a:solidFill>
                <a:effectLst/>
                <a:latin typeface="Courier New" panose="02070309020205020404" pitchFamily="49" charset="0"/>
              </a:rPr>
              <a:t>&gt;</a:t>
            </a:r>
            <a:r>
              <a:rPr lang="en-IN" b="1" i="0" dirty="0">
                <a:solidFill>
                  <a:srgbClr val="CCCCCC"/>
                </a:solidFill>
                <a:effectLst/>
                <a:latin typeface="Courier New" panose="02070309020205020404" pitchFamily="49" charset="0"/>
              </a:rPr>
              <a:t> </a:t>
            </a:r>
          </a:p>
          <a:p>
            <a:r>
              <a:rPr lang="en-IN" b="1" i="0" dirty="0">
                <a:solidFill>
                  <a:srgbClr val="67CDCC"/>
                </a:solidFill>
                <a:effectLst/>
                <a:latin typeface="Courier New" panose="02070309020205020404" pitchFamily="49" charset="0"/>
              </a:rPr>
              <a:t>&lt;</a:t>
            </a:r>
            <a:r>
              <a:rPr lang="en-IN" b="1" i="0" dirty="0">
                <a:solidFill>
                  <a:srgbClr val="CCCCCC"/>
                </a:solidFill>
                <a:effectLst/>
                <a:latin typeface="Courier New" panose="02070309020205020404" pitchFamily="49" charset="0"/>
              </a:rPr>
              <a:t>body</a:t>
            </a:r>
            <a:r>
              <a:rPr lang="en-IN" b="1" i="0" dirty="0">
                <a:solidFill>
                  <a:srgbClr val="67CDCC"/>
                </a:solidFill>
                <a:effectLst/>
                <a:latin typeface="Courier New" panose="02070309020205020404" pitchFamily="49" charset="0"/>
              </a:rPr>
              <a:t>&gt;</a:t>
            </a:r>
            <a:r>
              <a:rPr lang="en-IN" b="1" i="0" dirty="0">
                <a:solidFill>
                  <a:srgbClr val="CCCCCC"/>
                </a:solidFill>
                <a:effectLst/>
                <a:latin typeface="Courier New" panose="02070309020205020404" pitchFamily="49" charset="0"/>
              </a:rPr>
              <a:t> </a:t>
            </a:r>
          </a:p>
          <a:p>
            <a:r>
              <a:rPr lang="en-IN" b="1" i="0" dirty="0">
                <a:solidFill>
                  <a:srgbClr val="67CDCC"/>
                </a:solidFill>
                <a:effectLst/>
                <a:latin typeface="Courier New" panose="02070309020205020404" pitchFamily="49" charset="0"/>
              </a:rPr>
              <a:t>&lt;</a:t>
            </a:r>
            <a:r>
              <a:rPr lang="en-IN" b="1" i="0" dirty="0">
                <a:solidFill>
                  <a:srgbClr val="CCCCCC"/>
                </a:solidFill>
                <a:effectLst/>
                <a:latin typeface="Courier New" panose="02070309020205020404" pitchFamily="49" charset="0"/>
              </a:rPr>
              <a:t>p</a:t>
            </a:r>
            <a:r>
              <a:rPr lang="en-IN" b="1" i="0" dirty="0">
                <a:solidFill>
                  <a:srgbClr val="67CDCC"/>
                </a:solidFill>
                <a:effectLst/>
                <a:latin typeface="Courier New" panose="02070309020205020404" pitchFamily="49" charset="0"/>
              </a:rPr>
              <a:t>&gt;</a:t>
            </a:r>
            <a:r>
              <a:rPr lang="en-IN" b="1" i="0" dirty="0">
                <a:solidFill>
                  <a:srgbClr val="CCCCCC"/>
                </a:solidFill>
                <a:effectLst/>
                <a:latin typeface="Courier New" panose="02070309020205020404" pitchFamily="49" charset="0"/>
              </a:rPr>
              <a:t>Click the following to see</a:t>
            </a:r>
          </a:p>
          <a:p>
            <a:r>
              <a:rPr lang="en-IN" b="1" i="0" dirty="0">
                <a:solidFill>
                  <a:srgbClr val="CCCCCC"/>
                </a:solidFill>
                <a:effectLst/>
                <a:latin typeface="Courier New" panose="02070309020205020404" pitchFamily="49" charset="0"/>
              </a:rPr>
              <a:t> the result</a:t>
            </a:r>
            <a:r>
              <a:rPr lang="en-IN" b="1" i="0" dirty="0">
                <a:solidFill>
                  <a:srgbClr val="67CDCC"/>
                </a:solidFill>
                <a:effectLst/>
                <a:latin typeface="Courier New" panose="02070309020205020404" pitchFamily="49" charset="0"/>
              </a:rPr>
              <a:t>:&lt;/</a:t>
            </a:r>
            <a:r>
              <a:rPr lang="en-IN" b="1" i="0" dirty="0">
                <a:solidFill>
                  <a:srgbClr val="CCCCCC"/>
                </a:solidFill>
                <a:effectLst/>
                <a:latin typeface="Courier New" panose="02070309020205020404" pitchFamily="49" charset="0"/>
              </a:rPr>
              <a:t>p</a:t>
            </a:r>
            <a:r>
              <a:rPr lang="en-IN" b="1" i="0" dirty="0">
                <a:solidFill>
                  <a:srgbClr val="67CDCC"/>
                </a:solidFill>
                <a:effectLst/>
                <a:latin typeface="Courier New" panose="02070309020205020404" pitchFamily="49" charset="0"/>
              </a:rPr>
              <a:t>&gt;</a:t>
            </a:r>
            <a:r>
              <a:rPr lang="en-IN" b="1" i="0" dirty="0">
                <a:solidFill>
                  <a:srgbClr val="CCCCCC"/>
                </a:solidFill>
                <a:effectLst/>
                <a:latin typeface="Courier New" panose="02070309020205020404" pitchFamily="49" charset="0"/>
              </a:rPr>
              <a:t> </a:t>
            </a:r>
          </a:p>
          <a:p>
            <a:r>
              <a:rPr lang="en-IN" b="1" i="0" dirty="0">
                <a:solidFill>
                  <a:srgbClr val="67CDCC"/>
                </a:solidFill>
                <a:effectLst/>
                <a:latin typeface="Courier New" panose="02070309020205020404" pitchFamily="49" charset="0"/>
              </a:rPr>
              <a:t>&lt;</a:t>
            </a:r>
            <a:r>
              <a:rPr lang="en-IN" b="1" i="0" dirty="0">
                <a:solidFill>
                  <a:srgbClr val="CCCCCC"/>
                </a:solidFill>
                <a:effectLst/>
                <a:latin typeface="Courier New" panose="02070309020205020404" pitchFamily="49" charset="0"/>
              </a:rPr>
              <a:t>form</a:t>
            </a:r>
            <a:r>
              <a:rPr lang="en-IN" b="1" i="0" dirty="0">
                <a:solidFill>
                  <a:srgbClr val="67CDCC"/>
                </a:solidFill>
                <a:effectLst/>
                <a:latin typeface="Courier New" panose="02070309020205020404" pitchFamily="49" charset="0"/>
              </a:rPr>
              <a:t>&gt;</a:t>
            </a:r>
          </a:p>
          <a:p>
            <a:r>
              <a:rPr lang="en-IN" b="1" i="0" dirty="0">
                <a:solidFill>
                  <a:srgbClr val="CCCCCC"/>
                </a:solidFill>
                <a:effectLst/>
                <a:latin typeface="Courier New" panose="02070309020205020404" pitchFamily="49" charset="0"/>
              </a:rPr>
              <a:t> </a:t>
            </a:r>
            <a:r>
              <a:rPr lang="en-IN" b="1" i="0" dirty="0">
                <a:solidFill>
                  <a:srgbClr val="67CDCC"/>
                </a:solidFill>
                <a:effectLst/>
                <a:latin typeface="Courier New" panose="02070309020205020404" pitchFamily="49" charset="0"/>
              </a:rPr>
              <a:t>&lt;</a:t>
            </a:r>
            <a:r>
              <a:rPr lang="en-IN" b="1" i="0" dirty="0">
                <a:solidFill>
                  <a:srgbClr val="CCCCCC"/>
                </a:solidFill>
                <a:effectLst/>
                <a:latin typeface="Courier New" panose="02070309020205020404" pitchFamily="49" charset="0"/>
              </a:rPr>
              <a:t>input type </a:t>
            </a:r>
            <a:r>
              <a:rPr lang="en-IN" b="1" i="0" dirty="0">
                <a:solidFill>
                  <a:srgbClr val="67CDCC"/>
                </a:solidFill>
                <a:effectLst/>
                <a:latin typeface="Courier New" panose="02070309020205020404" pitchFamily="49" charset="0"/>
              </a:rPr>
              <a:t>=</a:t>
            </a:r>
            <a:r>
              <a:rPr lang="en-IN" b="1" i="0" dirty="0">
                <a:solidFill>
                  <a:srgbClr val="CCCCCC"/>
                </a:solidFill>
                <a:effectLst/>
                <a:latin typeface="Courier New" panose="02070309020205020404" pitchFamily="49" charset="0"/>
              </a:rPr>
              <a:t> </a:t>
            </a:r>
            <a:r>
              <a:rPr lang="en-IN" b="1" i="0" dirty="0">
                <a:solidFill>
                  <a:srgbClr val="7EC699"/>
                </a:solidFill>
                <a:effectLst/>
                <a:latin typeface="Courier New" panose="02070309020205020404" pitchFamily="49" charset="0"/>
              </a:rPr>
              <a:t>"button"</a:t>
            </a:r>
            <a:r>
              <a:rPr lang="en-IN" b="1" i="0" dirty="0">
                <a:solidFill>
                  <a:srgbClr val="CCCCCC"/>
                </a:solidFill>
                <a:effectLst/>
                <a:latin typeface="Courier New" panose="02070309020205020404" pitchFamily="49" charset="0"/>
              </a:rPr>
              <a:t> value </a:t>
            </a:r>
            <a:r>
              <a:rPr lang="en-IN" b="1" i="0" dirty="0">
                <a:solidFill>
                  <a:srgbClr val="67CDCC"/>
                </a:solidFill>
                <a:effectLst/>
                <a:latin typeface="Courier New" panose="02070309020205020404" pitchFamily="49" charset="0"/>
              </a:rPr>
              <a:t>=</a:t>
            </a:r>
            <a:r>
              <a:rPr lang="en-IN" b="1" i="0" dirty="0">
                <a:solidFill>
                  <a:srgbClr val="CCCCCC"/>
                </a:solidFill>
                <a:effectLst/>
                <a:latin typeface="Courier New" panose="02070309020205020404" pitchFamily="49" charset="0"/>
              </a:rPr>
              <a:t> </a:t>
            </a:r>
            <a:r>
              <a:rPr lang="en-IN" b="1" i="0" dirty="0">
                <a:solidFill>
                  <a:srgbClr val="7EC699"/>
                </a:solidFill>
                <a:effectLst/>
                <a:latin typeface="Courier New" panose="02070309020205020404" pitchFamily="49" charset="0"/>
              </a:rPr>
              <a:t>"Click Me“</a:t>
            </a:r>
          </a:p>
          <a:p>
            <a:r>
              <a:rPr lang="en-IN" b="1" i="0" dirty="0">
                <a:solidFill>
                  <a:srgbClr val="CCCCCC"/>
                </a:solidFill>
                <a:effectLst/>
                <a:latin typeface="Courier New" panose="02070309020205020404" pitchFamily="49" charset="0"/>
              </a:rPr>
              <a:t> onclick </a:t>
            </a:r>
            <a:r>
              <a:rPr lang="en-IN" b="1" i="0" dirty="0">
                <a:solidFill>
                  <a:srgbClr val="67CDCC"/>
                </a:solidFill>
                <a:effectLst/>
                <a:latin typeface="Courier New" panose="02070309020205020404" pitchFamily="49" charset="0"/>
              </a:rPr>
              <a:t>=</a:t>
            </a:r>
            <a:r>
              <a:rPr lang="en-IN" b="1" i="0" dirty="0">
                <a:solidFill>
                  <a:srgbClr val="CCCCCC"/>
                </a:solidFill>
                <a:effectLst/>
                <a:latin typeface="Courier New" panose="02070309020205020404" pitchFamily="49" charset="0"/>
              </a:rPr>
              <a:t> </a:t>
            </a:r>
            <a:r>
              <a:rPr lang="en-IN" b="1" i="0" dirty="0">
                <a:solidFill>
                  <a:srgbClr val="7EC699"/>
                </a:solidFill>
                <a:effectLst/>
                <a:latin typeface="Courier New" panose="02070309020205020404" pitchFamily="49" charset="0"/>
              </a:rPr>
              <a:t>"</a:t>
            </a:r>
            <a:r>
              <a:rPr lang="en-IN" b="1" i="0" dirty="0" err="1">
                <a:solidFill>
                  <a:srgbClr val="7EC699"/>
                </a:solidFill>
                <a:effectLst/>
                <a:latin typeface="Courier New" panose="02070309020205020404" pitchFamily="49" charset="0"/>
              </a:rPr>
              <a:t>myFunc</a:t>
            </a:r>
            <a:r>
              <a:rPr lang="en-IN" b="1" i="0" dirty="0">
                <a:solidFill>
                  <a:srgbClr val="7EC699"/>
                </a:solidFill>
                <a:effectLst/>
                <a:latin typeface="Courier New" panose="02070309020205020404" pitchFamily="49" charset="0"/>
              </a:rPr>
              <a:t>();"</a:t>
            </a:r>
            <a:r>
              <a:rPr lang="en-IN" b="1" i="0" dirty="0">
                <a:solidFill>
                  <a:srgbClr val="CCCCCC"/>
                </a:solidFill>
                <a:effectLst/>
                <a:latin typeface="Courier New" panose="02070309020205020404" pitchFamily="49" charset="0"/>
              </a:rPr>
              <a:t> </a:t>
            </a:r>
            <a:r>
              <a:rPr lang="en-IN" b="1" i="0" dirty="0">
                <a:solidFill>
                  <a:srgbClr val="67CDCC"/>
                </a:solidFill>
                <a:effectLst/>
                <a:latin typeface="Courier New" panose="02070309020205020404" pitchFamily="49" charset="0"/>
              </a:rPr>
              <a:t>/&gt;</a:t>
            </a:r>
          </a:p>
          <a:p>
            <a:r>
              <a:rPr lang="en-IN" b="1" i="0" dirty="0">
                <a:solidFill>
                  <a:srgbClr val="CCCCCC"/>
                </a:solidFill>
                <a:effectLst/>
                <a:latin typeface="Courier New" panose="02070309020205020404" pitchFamily="49" charset="0"/>
              </a:rPr>
              <a:t> </a:t>
            </a:r>
            <a:r>
              <a:rPr lang="en-IN" b="1" i="0" dirty="0">
                <a:solidFill>
                  <a:srgbClr val="67CDCC"/>
                </a:solidFill>
                <a:effectLst/>
                <a:latin typeface="Courier New" panose="02070309020205020404" pitchFamily="49" charset="0"/>
              </a:rPr>
              <a:t>&lt;/</a:t>
            </a:r>
            <a:r>
              <a:rPr lang="en-IN" b="1" i="0" dirty="0">
                <a:solidFill>
                  <a:srgbClr val="CCCCCC"/>
                </a:solidFill>
                <a:effectLst/>
                <a:latin typeface="Courier New" panose="02070309020205020404" pitchFamily="49" charset="0"/>
              </a:rPr>
              <a:t>form</a:t>
            </a:r>
            <a:r>
              <a:rPr lang="en-IN" b="1" i="0" dirty="0">
                <a:solidFill>
                  <a:srgbClr val="67CDCC"/>
                </a:solidFill>
                <a:effectLst/>
                <a:latin typeface="Courier New" panose="02070309020205020404" pitchFamily="49" charset="0"/>
              </a:rPr>
              <a:t>&gt;</a:t>
            </a:r>
            <a:r>
              <a:rPr lang="en-IN" b="1" i="0" dirty="0">
                <a:solidFill>
                  <a:srgbClr val="CCCCCC"/>
                </a:solidFill>
                <a:effectLst/>
                <a:latin typeface="Courier New" panose="02070309020205020404" pitchFamily="49" charset="0"/>
              </a:rPr>
              <a:t> </a:t>
            </a:r>
            <a:r>
              <a:rPr lang="en-IN" b="1" i="0" dirty="0">
                <a:solidFill>
                  <a:srgbClr val="67CDCC"/>
                </a:solidFill>
                <a:effectLst/>
                <a:latin typeface="Courier New" panose="02070309020205020404" pitchFamily="49" charset="0"/>
              </a:rPr>
              <a:t>&lt;/</a:t>
            </a:r>
            <a:r>
              <a:rPr lang="en-IN" b="1" i="0" dirty="0">
                <a:solidFill>
                  <a:srgbClr val="CCCCCC"/>
                </a:solidFill>
                <a:effectLst/>
                <a:latin typeface="Courier New" panose="02070309020205020404" pitchFamily="49" charset="0"/>
              </a:rPr>
              <a:t>body</a:t>
            </a:r>
            <a:r>
              <a:rPr lang="en-IN" b="1" i="0" dirty="0">
                <a:solidFill>
                  <a:srgbClr val="67CDCC"/>
                </a:solidFill>
                <a:effectLst/>
                <a:latin typeface="Courier New" panose="02070309020205020404" pitchFamily="49" charset="0"/>
              </a:rPr>
              <a:t>&gt;</a:t>
            </a:r>
          </a:p>
          <a:p>
            <a:r>
              <a:rPr lang="en-IN" b="1" i="0" dirty="0">
                <a:solidFill>
                  <a:srgbClr val="CCCCCC"/>
                </a:solidFill>
                <a:effectLst/>
                <a:latin typeface="Courier New" panose="02070309020205020404" pitchFamily="49" charset="0"/>
              </a:rPr>
              <a:t> </a:t>
            </a:r>
            <a:r>
              <a:rPr lang="en-IN" b="1" i="0" dirty="0">
                <a:solidFill>
                  <a:srgbClr val="67CDCC"/>
                </a:solidFill>
                <a:effectLst/>
                <a:latin typeface="Courier New" panose="02070309020205020404" pitchFamily="49" charset="0"/>
              </a:rPr>
              <a:t>&lt;/</a:t>
            </a:r>
            <a:r>
              <a:rPr lang="en-IN" b="1" i="0" dirty="0">
                <a:solidFill>
                  <a:srgbClr val="CCCCCC"/>
                </a:solidFill>
                <a:effectLst/>
                <a:latin typeface="Courier New" panose="02070309020205020404" pitchFamily="49" charset="0"/>
              </a:rPr>
              <a:t>html</a:t>
            </a:r>
            <a:r>
              <a:rPr lang="en-IN" b="1" i="0" dirty="0">
                <a:solidFill>
                  <a:srgbClr val="67CDCC"/>
                </a:solidFill>
                <a:effectLst/>
                <a:latin typeface="Courier New" panose="02070309020205020404" pitchFamily="49" charset="0"/>
              </a:rPr>
              <a:t>&gt;</a:t>
            </a:r>
            <a:endParaRPr lang="en-IN" b="1" dirty="0"/>
          </a:p>
          <a:p>
            <a:endParaRPr lang="en-IN" dirty="0"/>
          </a:p>
        </p:txBody>
      </p:sp>
    </p:spTree>
    <p:extLst>
      <p:ext uri="{BB962C8B-B14F-4D97-AF65-F5344CB8AC3E}">
        <p14:creationId xmlns:p14="http://schemas.microsoft.com/office/powerpoint/2010/main" val="235683372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27D8D6-2B58-40B7-0614-9AA995766F7F}"/>
              </a:ext>
            </a:extLst>
          </p:cNvPr>
          <p:cNvSpPr>
            <a:spLocks noGrp="1"/>
          </p:cNvSpPr>
          <p:nvPr>
            <p:ph type="title"/>
          </p:nvPr>
        </p:nvSpPr>
        <p:spPr/>
        <p:txBody>
          <a:bodyPr/>
          <a:lstStyle/>
          <a:p>
            <a:r>
              <a:rPr lang="en-US" dirty="0"/>
              <a:t>Example - Error handling</a:t>
            </a:r>
            <a:endParaRPr lang="en-IN" dirty="0"/>
          </a:p>
        </p:txBody>
      </p:sp>
      <p:sp>
        <p:nvSpPr>
          <p:cNvPr id="4" name="TextBox 3">
            <a:extLst>
              <a:ext uri="{FF2B5EF4-FFF2-40B4-BE49-F238E27FC236}">
                <a16:creationId xmlns:a16="http://schemas.microsoft.com/office/drawing/2014/main" id="{9B69BEEF-F7BC-D356-5426-7C815FDFAABD}"/>
              </a:ext>
            </a:extLst>
          </p:cNvPr>
          <p:cNvSpPr txBox="1"/>
          <p:nvPr/>
        </p:nvSpPr>
        <p:spPr>
          <a:xfrm>
            <a:off x="8179296" y="1480785"/>
            <a:ext cx="184731" cy="492443"/>
          </a:xfrm>
          <a:prstGeom prst="rect">
            <a:avLst/>
          </a:prstGeom>
          <a:noFill/>
        </p:spPr>
        <p:txBody>
          <a:bodyPr wrap="none" rtlCol="0">
            <a:spAutoFit/>
          </a:bodyPr>
          <a:lstStyle/>
          <a:p>
            <a:endParaRPr lang="en-IN" dirty="0"/>
          </a:p>
        </p:txBody>
      </p:sp>
      <p:sp>
        <p:nvSpPr>
          <p:cNvPr id="7" name="Text Placeholder 6">
            <a:extLst>
              <a:ext uri="{FF2B5EF4-FFF2-40B4-BE49-F238E27FC236}">
                <a16:creationId xmlns:a16="http://schemas.microsoft.com/office/drawing/2014/main" id="{8750CB44-B8D3-FA94-9434-8D1823128076}"/>
              </a:ext>
            </a:extLst>
          </p:cNvPr>
          <p:cNvSpPr>
            <a:spLocks noGrp="1"/>
          </p:cNvSpPr>
          <p:nvPr>
            <p:ph type="body" sz="quarter" idx="17"/>
          </p:nvPr>
        </p:nvSpPr>
        <p:spPr>
          <a:xfrm>
            <a:off x="1122512" y="1306488"/>
            <a:ext cx="12961441" cy="6336704"/>
          </a:xfrm>
        </p:spPr>
        <p:txBody>
          <a:bodyPr/>
          <a:lstStyle/>
          <a:p>
            <a:pPr marL="0" indent="0">
              <a:buNone/>
            </a:pPr>
            <a:r>
              <a:rPr lang="en-IN" sz="2000" b="0" i="0" dirty="0">
                <a:solidFill>
                  <a:srgbClr val="0000CD"/>
                </a:solidFill>
                <a:effectLst/>
                <a:latin typeface="Consolas" panose="020B0609020204030204" pitchFamily="49" charset="0"/>
              </a:rPr>
              <a:t>&lt;</a:t>
            </a:r>
            <a:r>
              <a:rPr lang="en-IN" sz="2000" b="0" i="0" dirty="0">
                <a:solidFill>
                  <a:srgbClr val="A52A2A"/>
                </a:solidFill>
                <a:effectLst/>
                <a:latin typeface="Consolas" panose="020B0609020204030204" pitchFamily="49" charset="0"/>
              </a:rPr>
              <a:t>!DOCTYPE</a:t>
            </a:r>
            <a:r>
              <a:rPr lang="en-IN" sz="2000" b="0" i="0" dirty="0">
                <a:solidFill>
                  <a:srgbClr val="FF0000"/>
                </a:solidFill>
                <a:effectLst/>
                <a:latin typeface="Consolas" panose="020B0609020204030204" pitchFamily="49" charset="0"/>
              </a:rPr>
              <a:t> html</a:t>
            </a:r>
            <a:r>
              <a:rPr lang="en-IN" sz="2000" b="0" i="0" dirty="0">
                <a:solidFill>
                  <a:srgbClr val="0000CD"/>
                </a:solidFill>
                <a:effectLst/>
                <a:latin typeface="Consolas" panose="020B0609020204030204" pitchFamily="49" charset="0"/>
              </a:rPr>
              <a:t>&gt;</a:t>
            </a:r>
            <a:br>
              <a:rPr lang="en-IN" sz="2000" dirty="0"/>
            </a:br>
            <a:r>
              <a:rPr lang="en-IN" sz="2000" b="0" i="0" dirty="0">
                <a:solidFill>
                  <a:srgbClr val="0000CD"/>
                </a:solidFill>
                <a:effectLst/>
                <a:latin typeface="Consolas" panose="020B0609020204030204" pitchFamily="49" charset="0"/>
              </a:rPr>
              <a:t>&lt;</a:t>
            </a:r>
            <a:r>
              <a:rPr lang="en-IN" sz="2000" b="0" i="0" dirty="0">
                <a:solidFill>
                  <a:srgbClr val="A52A2A"/>
                </a:solidFill>
                <a:effectLst/>
                <a:latin typeface="Consolas" panose="020B0609020204030204" pitchFamily="49" charset="0"/>
              </a:rPr>
              <a:t>html</a:t>
            </a:r>
            <a:r>
              <a:rPr lang="en-IN" sz="2000" b="0" i="0" dirty="0">
                <a:solidFill>
                  <a:srgbClr val="0000CD"/>
                </a:solidFill>
                <a:effectLst/>
                <a:latin typeface="Consolas" panose="020B0609020204030204" pitchFamily="49" charset="0"/>
              </a:rPr>
              <a:t>&gt; &lt;</a:t>
            </a:r>
            <a:r>
              <a:rPr lang="en-IN" sz="2000" b="0" i="0" dirty="0">
                <a:solidFill>
                  <a:srgbClr val="A52A2A"/>
                </a:solidFill>
                <a:effectLst/>
                <a:latin typeface="Consolas" panose="020B0609020204030204" pitchFamily="49" charset="0"/>
              </a:rPr>
              <a:t>body</a:t>
            </a:r>
            <a:r>
              <a:rPr lang="en-IN" sz="2000" b="0" i="0" dirty="0">
                <a:solidFill>
                  <a:srgbClr val="0000CD"/>
                </a:solidFill>
                <a:effectLst/>
                <a:latin typeface="Consolas" panose="020B0609020204030204" pitchFamily="49" charset="0"/>
              </a:rPr>
              <a:t>&gt;</a:t>
            </a:r>
            <a:br>
              <a:rPr lang="en-IN" sz="2000" dirty="0"/>
            </a:br>
            <a:r>
              <a:rPr lang="en-IN" sz="2000" b="0" i="0" dirty="0">
                <a:solidFill>
                  <a:srgbClr val="0000CD"/>
                </a:solidFill>
                <a:effectLst/>
                <a:latin typeface="Consolas" panose="020B0609020204030204" pitchFamily="49" charset="0"/>
              </a:rPr>
              <a:t>&lt;</a:t>
            </a:r>
            <a:r>
              <a:rPr lang="en-IN" sz="2000" b="0" i="0" dirty="0">
                <a:solidFill>
                  <a:srgbClr val="A52A2A"/>
                </a:solidFill>
                <a:effectLst/>
                <a:latin typeface="Consolas" panose="020B0609020204030204" pitchFamily="49" charset="0"/>
              </a:rPr>
              <a:t>p</a:t>
            </a:r>
            <a:r>
              <a:rPr lang="en-IN" sz="2000" b="0" i="0" dirty="0">
                <a:solidFill>
                  <a:srgbClr val="0000CD"/>
                </a:solidFill>
                <a:effectLst/>
                <a:latin typeface="Consolas" panose="020B0609020204030204" pitchFamily="49" charset="0"/>
              </a:rPr>
              <a:t>&gt;</a:t>
            </a:r>
            <a:r>
              <a:rPr lang="en-IN" sz="2000" b="0" i="0" dirty="0">
                <a:solidFill>
                  <a:srgbClr val="000000"/>
                </a:solidFill>
                <a:effectLst/>
                <a:latin typeface="Consolas" panose="020B0609020204030204" pitchFamily="49" charset="0"/>
              </a:rPr>
              <a:t>Please input a number between 5 and 10:</a:t>
            </a:r>
            <a:r>
              <a:rPr lang="en-IN" sz="2000" b="0" i="0" dirty="0">
                <a:solidFill>
                  <a:srgbClr val="0000CD"/>
                </a:solidFill>
                <a:effectLst/>
                <a:latin typeface="Consolas" panose="020B0609020204030204" pitchFamily="49" charset="0"/>
              </a:rPr>
              <a:t>&lt;</a:t>
            </a:r>
            <a:r>
              <a:rPr lang="en-IN" sz="2000" b="0" i="0" dirty="0">
                <a:solidFill>
                  <a:srgbClr val="A52A2A"/>
                </a:solidFill>
                <a:effectLst/>
                <a:latin typeface="Consolas" panose="020B0609020204030204" pitchFamily="49" charset="0"/>
              </a:rPr>
              <a:t>/p</a:t>
            </a:r>
            <a:r>
              <a:rPr lang="en-IN" sz="2000" b="0" i="0" dirty="0">
                <a:solidFill>
                  <a:srgbClr val="0000CD"/>
                </a:solidFill>
                <a:effectLst/>
                <a:latin typeface="Consolas" panose="020B0609020204030204" pitchFamily="49" charset="0"/>
              </a:rPr>
              <a:t>&gt;</a:t>
            </a:r>
            <a:br>
              <a:rPr lang="en-IN" sz="2000" dirty="0"/>
            </a:br>
            <a:r>
              <a:rPr lang="en-IN" sz="2000" b="0" i="0" dirty="0">
                <a:solidFill>
                  <a:srgbClr val="0000CD"/>
                </a:solidFill>
                <a:effectLst/>
                <a:latin typeface="Consolas" panose="020B0609020204030204" pitchFamily="49" charset="0"/>
              </a:rPr>
              <a:t>&lt;</a:t>
            </a:r>
            <a:r>
              <a:rPr lang="en-IN" sz="2000" b="0" i="0" dirty="0">
                <a:solidFill>
                  <a:srgbClr val="A52A2A"/>
                </a:solidFill>
                <a:effectLst/>
                <a:latin typeface="Consolas" panose="020B0609020204030204" pitchFamily="49" charset="0"/>
              </a:rPr>
              <a:t>input</a:t>
            </a:r>
            <a:r>
              <a:rPr lang="en-IN" sz="2000" b="0" i="0" dirty="0">
                <a:solidFill>
                  <a:srgbClr val="FF0000"/>
                </a:solidFill>
                <a:effectLst/>
                <a:latin typeface="Consolas" panose="020B0609020204030204" pitchFamily="49" charset="0"/>
              </a:rPr>
              <a:t> id</a:t>
            </a:r>
            <a:r>
              <a:rPr lang="en-IN" sz="2000" b="0" i="0" dirty="0">
                <a:solidFill>
                  <a:srgbClr val="0000CD"/>
                </a:solidFill>
                <a:effectLst/>
                <a:latin typeface="Consolas" panose="020B0609020204030204" pitchFamily="49" charset="0"/>
              </a:rPr>
              <a:t>="demo"</a:t>
            </a:r>
            <a:r>
              <a:rPr lang="en-IN" sz="2000" b="0" i="0" dirty="0">
                <a:solidFill>
                  <a:srgbClr val="FF0000"/>
                </a:solidFill>
                <a:effectLst/>
                <a:latin typeface="Consolas" panose="020B0609020204030204" pitchFamily="49" charset="0"/>
              </a:rPr>
              <a:t> type</a:t>
            </a:r>
            <a:r>
              <a:rPr lang="en-IN" sz="2000" b="0" i="0" dirty="0">
                <a:solidFill>
                  <a:srgbClr val="0000CD"/>
                </a:solidFill>
                <a:effectLst/>
                <a:latin typeface="Consolas" panose="020B0609020204030204" pitchFamily="49" charset="0"/>
              </a:rPr>
              <a:t>="text"&gt;</a:t>
            </a:r>
            <a:br>
              <a:rPr lang="en-IN" sz="2000" dirty="0"/>
            </a:br>
            <a:r>
              <a:rPr lang="en-IN" sz="2000" b="0" i="0" dirty="0">
                <a:solidFill>
                  <a:srgbClr val="0000CD"/>
                </a:solidFill>
                <a:effectLst/>
                <a:latin typeface="Consolas" panose="020B0609020204030204" pitchFamily="49" charset="0"/>
              </a:rPr>
              <a:t>&lt;</a:t>
            </a:r>
            <a:r>
              <a:rPr lang="en-IN" sz="2000" b="0" i="0" dirty="0">
                <a:solidFill>
                  <a:srgbClr val="A52A2A"/>
                </a:solidFill>
                <a:effectLst/>
                <a:latin typeface="Consolas" panose="020B0609020204030204" pitchFamily="49" charset="0"/>
              </a:rPr>
              <a:t>button</a:t>
            </a:r>
            <a:r>
              <a:rPr lang="en-IN" sz="2000" b="0" i="0" dirty="0">
                <a:solidFill>
                  <a:srgbClr val="FF0000"/>
                </a:solidFill>
                <a:effectLst/>
                <a:latin typeface="Consolas" panose="020B0609020204030204" pitchFamily="49" charset="0"/>
              </a:rPr>
              <a:t> type</a:t>
            </a:r>
            <a:r>
              <a:rPr lang="en-IN" sz="2000" b="0" i="0" dirty="0">
                <a:solidFill>
                  <a:srgbClr val="0000CD"/>
                </a:solidFill>
                <a:effectLst/>
                <a:latin typeface="Consolas" panose="020B0609020204030204" pitchFamily="49" charset="0"/>
              </a:rPr>
              <a:t>="button"</a:t>
            </a:r>
            <a:r>
              <a:rPr lang="en-IN" sz="2000" b="0" i="0" dirty="0">
                <a:solidFill>
                  <a:srgbClr val="FF0000"/>
                </a:solidFill>
                <a:effectLst/>
                <a:latin typeface="Consolas" panose="020B0609020204030204" pitchFamily="49" charset="0"/>
              </a:rPr>
              <a:t> onclick</a:t>
            </a:r>
            <a:r>
              <a:rPr lang="en-IN" sz="2000" b="0" i="0" dirty="0">
                <a:solidFill>
                  <a:srgbClr val="0000CD"/>
                </a:solidFill>
                <a:effectLst/>
                <a:latin typeface="Consolas" panose="020B0609020204030204" pitchFamily="49" charset="0"/>
              </a:rPr>
              <a:t>="</a:t>
            </a:r>
            <a:r>
              <a:rPr lang="en-IN" sz="2000" b="0" i="0" dirty="0" err="1">
                <a:solidFill>
                  <a:srgbClr val="0000CD"/>
                </a:solidFill>
                <a:effectLst/>
                <a:latin typeface="Consolas" panose="020B0609020204030204" pitchFamily="49" charset="0"/>
              </a:rPr>
              <a:t>myFunction</a:t>
            </a:r>
            <a:r>
              <a:rPr lang="en-IN" sz="2000" b="0" i="0" dirty="0">
                <a:solidFill>
                  <a:srgbClr val="0000CD"/>
                </a:solidFill>
                <a:effectLst/>
                <a:latin typeface="Consolas" panose="020B0609020204030204" pitchFamily="49" charset="0"/>
              </a:rPr>
              <a:t>()"&gt;</a:t>
            </a:r>
            <a:r>
              <a:rPr lang="en-IN" sz="2000" b="0" i="0" dirty="0">
                <a:solidFill>
                  <a:srgbClr val="000000"/>
                </a:solidFill>
                <a:effectLst/>
                <a:latin typeface="Consolas" panose="020B0609020204030204" pitchFamily="49" charset="0"/>
              </a:rPr>
              <a:t>Test Input</a:t>
            </a:r>
            <a:r>
              <a:rPr lang="en-IN" sz="2000" b="0" i="0" dirty="0">
                <a:solidFill>
                  <a:srgbClr val="0000CD"/>
                </a:solidFill>
                <a:effectLst/>
                <a:latin typeface="Consolas" panose="020B0609020204030204" pitchFamily="49" charset="0"/>
              </a:rPr>
              <a:t>&lt;</a:t>
            </a:r>
            <a:r>
              <a:rPr lang="en-IN" sz="2000" b="0" i="0" dirty="0">
                <a:solidFill>
                  <a:srgbClr val="A52A2A"/>
                </a:solidFill>
                <a:effectLst/>
                <a:latin typeface="Consolas" panose="020B0609020204030204" pitchFamily="49" charset="0"/>
              </a:rPr>
              <a:t>/button</a:t>
            </a:r>
            <a:r>
              <a:rPr lang="en-IN" sz="2000" b="0" i="0" dirty="0">
                <a:solidFill>
                  <a:srgbClr val="0000CD"/>
                </a:solidFill>
                <a:effectLst/>
                <a:latin typeface="Consolas" panose="020B0609020204030204" pitchFamily="49" charset="0"/>
              </a:rPr>
              <a:t>&gt;</a:t>
            </a:r>
            <a:br>
              <a:rPr lang="en-IN" sz="2000" dirty="0"/>
            </a:br>
            <a:r>
              <a:rPr lang="en-IN" sz="2000" b="0" i="0" dirty="0">
                <a:solidFill>
                  <a:srgbClr val="0000CD"/>
                </a:solidFill>
                <a:effectLst/>
                <a:latin typeface="Consolas" panose="020B0609020204030204" pitchFamily="49" charset="0"/>
              </a:rPr>
              <a:t>&lt;</a:t>
            </a:r>
            <a:r>
              <a:rPr lang="en-IN" sz="2000" b="0" i="0" dirty="0">
                <a:solidFill>
                  <a:srgbClr val="A52A2A"/>
                </a:solidFill>
                <a:effectLst/>
                <a:latin typeface="Consolas" panose="020B0609020204030204" pitchFamily="49" charset="0"/>
              </a:rPr>
              <a:t>p</a:t>
            </a:r>
            <a:r>
              <a:rPr lang="en-IN" sz="2000" b="0" i="0" dirty="0">
                <a:solidFill>
                  <a:srgbClr val="FF0000"/>
                </a:solidFill>
                <a:effectLst/>
                <a:latin typeface="Consolas" panose="020B0609020204030204" pitchFamily="49" charset="0"/>
              </a:rPr>
              <a:t> id</a:t>
            </a:r>
            <a:r>
              <a:rPr lang="en-IN" sz="2000" b="0" i="0" dirty="0">
                <a:solidFill>
                  <a:srgbClr val="0000CD"/>
                </a:solidFill>
                <a:effectLst/>
                <a:latin typeface="Consolas" panose="020B0609020204030204" pitchFamily="49" charset="0"/>
              </a:rPr>
              <a:t>="p01"&gt;&lt;</a:t>
            </a:r>
            <a:r>
              <a:rPr lang="en-IN" sz="2000" b="0" i="0" dirty="0">
                <a:solidFill>
                  <a:srgbClr val="A52A2A"/>
                </a:solidFill>
                <a:effectLst/>
                <a:latin typeface="Consolas" panose="020B0609020204030204" pitchFamily="49" charset="0"/>
              </a:rPr>
              <a:t>/p</a:t>
            </a:r>
            <a:r>
              <a:rPr lang="en-IN" sz="2000" b="0" i="0" dirty="0">
                <a:solidFill>
                  <a:srgbClr val="0000CD"/>
                </a:solidFill>
                <a:effectLst/>
                <a:latin typeface="Consolas" panose="020B0609020204030204" pitchFamily="49" charset="0"/>
              </a:rPr>
              <a:t>&gt;</a:t>
            </a:r>
            <a:br>
              <a:rPr lang="en-IN" sz="2000" dirty="0"/>
            </a:br>
            <a:r>
              <a:rPr lang="en-IN" sz="2000" b="0" i="0" dirty="0">
                <a:solidFill>
                  <a:srgbClr val="0000CD"/>
                </a:solidFill>
                <a:effectLst/>
                <a:latin typeface="Consolas" panose="020B0609020204030204" pitchFamily="49" charset="0"/>
              </a:rPr>
              <a:t>&lt;</a:t>
            </a:r>
            <a:r>
              <a:rPr lang="en-IN" sz="2000" b="0" i="0" dirty="0">
                <a:solidFill>
                  <a:srgbClr val="A52A2A"/>
                </a:solidFill>
                <a:effectLst/>
                <a:latin typeface="Consolas" panose="020B0609020204030204" pitchFamily="49" charset="0"/>
              </a:rPr>
              <a:t>script</a:t>
            </a:r>
            <a:r>
              <a:rPr lang="en-IN" sz="2000" b="0" i="0" dirty="0">
                <a:solidFill>
                  <a:srgbClr val="0000CD"/>
                </a:solidFill>
                <a:effectLst/>
                <a:latin typeface="Consolas" panose="020B0609020204030204" pitchFamily="49" charset="0"/>
              </a:rPr>
              <a:t>&gt;</a:t>
            </a:r>
            <a:br>
              <a:rPr lang="en-IN" sz="2000" b="0" i="0" dirty="0">
                <a:solidFill>
                  <a:srgbClr val="000000"/>
                </a:solidFill>
                <a:effectLst/>
                <a:latin typeface="Consolas" panose="020B0609020204030204" pitchFamily="49" charset="0"/>
              </a:rPr>
            </a:br>
            <a:r>
              <a:rPr lang="en-IN" sz="2000" b="0" i="0" dirty="0">
                <a:solidFill>
                  <a:srgbClr val="0000CD"/>
                </a:solidFill>
                <a:effectLst/>
                <a:latin typeface="Consolas" panose="020B0609020204030204" pitchFamily="49" charset="0"/>
              </a:rPr>
              <a:t>function</a:t>
            </a:r>
            <a:r>
              <a:rPr lang="en-IN" sz="2000" b="0" i="0" dirty="0">
                <a:solidFill>
                  <a:srgbClr val="000000"/>
                </a:solidFill>
                <a:effectLst/>
                <a:latin typeface="Consolas" panose="020B0609020204030204" pitchFamily="49" charset="0"/>
              </a:rPr>
              <a:t> </a:t>
            </a:r>
            <a:r>
              <a:rPr lang="en-IN" sz="2000" b="0" i="0" dirty="0" err="1">
                <a:solidFill>
                  <a:srgbClr val="000000"/>
                </a:solidFill>
                <a:effectLst/>
                <a:latin typeface="Consolas" panose="020B0609020204030204" pitchFamily="49" charset="0"/>
              </a:rPr>
              <a:t>myFunction</a:t>
            </a:r>
            <a:r>
              <a:rPr lang="en-IN" sz="2000" b="0" i="0" dirty="0">
                <a:solidFill>
                  <a:srgbClr val="000000"/>
                </a:solidFill>
                <a:effectLst/>
                <a:latin typeface="Consolas" panose="020B0609020204030204" pitchFamily="49" charset="0"/>
              </a:rPr>
              <a:t>() {</a:t>
            </a:r>
            <a:br>
              <a:rPr lang="en-IN" sz="2000" b="0" i="0" dirty="0">
                <a:solidFill>
                  <a:srgbClr val="000000"/>
                </a:solidFill>
                <a:effectLst/>
                <a:latin typeface="Consolas" panose="020B0609020204030204" pitchFamily="49" charset="0"/>
              </a:rPr>
            </a:br>
            <a:r>
              <a:rPr lang="en-IN" sz="2000" b="0" i="0" dirty="0">
                <a:solidFill>
                  <a:srgbClr val="000000"/>
                </a:solidFill>
                <a:effectLst/>
                <a:latin typeface="Consolas" panose="020B0609020204030204" pitchFamily="49" charset="0"/>
              </a:rPr>
              <a:t>  </a:t>
            </a:r>
            <a:r>
              <a:rPr lang="en-IN" sz="2000" b="0" i="0" dirty="0" err="1">
                <a:solidFill>
                  <a:srgbClr val="0000CD"/>
                </a:solidFill>
                <a:effectLst/>
                <a:latin typeface="Consolas" panose="020B0609020204030204" pitchFamily="49" charset="0"/>
              </a:rPr>
              <a:t>const</a:t>
            </a:r>
            <a:r>
              <a:rPr lang="en-IN" sz="2000" b="0" i="0" dirty="0">
                <a:solidFill>
                  <a:srgbClr val="000000"/>
                </a:solidFill>
                <a:effectLst/>
                <a:latin typeface="Consolas" panose="020B0609020204030204" pitchFamily="49" charset="0"/>
              </a:rPr>
              <a:t> message = </a:t>
            </a:r>
            <a:r>
              <a:rPr lang="en-IN" sz="2000" b="0" i="0" dirty="0" err="1">
                <a:solidFill>
                  <a:srgbClr val="000000"/>
                </a:solidFill>
                <a:effectLst/>
                <a:latin typeface="Consolas" panose="020B0609020204030204" pitchFamily="49" charset="0"/>
              </a:rPr>
              <a:t>document.getElementById</a:t>
            </a:r>
            <a:r>
              <a:rPr lang="en-IN" sz="2000" b="0" i="0" dirty="0">
                <a:solidFill>
                  <a:srgbClr val="000000"/>
                </a:solidFill>
                <a:effectLst/>
                <a:latin typeface="Consolas" panose="020B0609020204030204" pitchFamily="49" charset="0"/>
              </a:rPr>
              <a:t>(</a:t>
            </a:r>
            <a:r>
              <a:rPr lang="en-IN" sz="2000" b="0" i="0" dirty="0">
                <a:solidFill>
                  <a:srgbClr val="A52A2A"/>
                </a:solidFill>
                <a:effectLst/>
                <a:latin typeface="Consolas" panose="020B0609020204030204" pitchFamily="49" charset="0"/>
              </a:rPr>
              <a:t>"p01"</a:t>
            </a:r>
            <a:r>
              <a:rPr lang="en-IN" sz="2000" b="0" i="0" dirty="0">
                <a:solidFill>
                  <a:srgbClr val="000000"/>
                </a:solidFill>
                <a:effectLst/>
                <a:latin typeface="Consolas" panose="020B0609020204030204" pitchFamily="49" charset="0"/>
              </a:rPr>
              <a:t>);</a:t>
            </a:r>
            <a:br>
              <a:rPr lang="en-IN" sz="2000" b="0" i="0" dirty="0">
                <a:solidFill>
                  <a:srgbClr val="000000"/>
                </a:solidFill>
                <a:effectLst/>
                <a:latin typeface="Consolas" panose="020B0609020204030204" pitchFamily="49" charset="0"/>
              </a:rPr>
            </a:br>
            <a:r>
              <a:rPr lang="en-IN" sz="2000" b="0" i="0" dirty="0">
                <a:solidFill>
                  <a:srgbClr val="000000"/>
                </a:solidFill>
                <a:effectLst/>
                <a:latin typeface="Consolas" panose="020B0609020204030204" pitchFamily="49" charset="0"/>
              </a:rPr>
              <a:t>  </a:t>
            </a:r>
            <a:r>
              <a:rPr lang="en-IN" sz="2000" b="0" i="0" dirty="0" err="1">
                <a:solidFill>
                  <a:srgbClr val="000000"/>
                </a:solidFill>
                <a:effectLst/>
                <a:latin typeface="Consolas" panose="020B0609020204030204" pitchFamily="49" charset="0"/>
              </a:rPr>
              <a:t>message.innerHTML</a:t>
            </a:r>
            <a:r>
              <a:rPr lang="en-IN" sz="2000" b="0" i="0" dirty="0">
                <a:solidFill>
                  <a:srgbClr val="000000"/>
                </a:solidFill>
                <a:effectLst/>
                <a:latin typeface="Consolas" panose="020B0609020204030204" pitchFamily="49" charset="0"/>
              </a:rPr>
              <a:t> = </a:t>
            </a:r>
            <a:r>
              <a:rPr lang="en-IN" sz="2000" b="0" i="0" dirty="0">
                <a:solidFill>
                  <a:srgbClr val="A52A2A"/>
                </a:solidFill>
                <a:effectLst/>
                <a:latin typeface="Consolas" panose="020B0609020204030204" pitchFamily="49" charset="0"/>
              </a:rPr>
              <a:t>""</a:t>
            </a:r>
            <a:r>
              <a:rPr lang="en-IN" sz="2000" b="0" i="0" dirty="0">
                <a:solidFill>
                  <a:srgbClr val="000000"/>
                </a:solidFill>
                <a:effectLst/>
                <a:latin typeface="Consolas" panose="020B0609020204030204" pitchFamily="49" charset="0"/>
              </a:rPr>
              <a:t>;</a:t>
            </a:r>
            <a:br>
              <a:rPr lang="en-IN" sz="2000" b="0" i="0" dirty="0">
                <a:solidFill>
                  <a:srgbClr val="000000"/>
                </a:solidFill>
                <a:effectLst/>
                <a:latin typeface="Consolas" panose="020B0609020204030204" pitchFamily="49" charset="0"/>
              </a:rPr>
            </a:br>
            <a:r>
              <a:rPr lang="en-IN" sz="2000" b="0" i="0" dirty="0">
                <a:solidFill>
                  <a:srgbClr val="000000"/>
                </a:solidFill>
                <a:effectLst/>
                <a:latin typeface="Consolas" panose="020B0609020204030204" pitchFamily="49" charset="0"/>
              </a:rPr>
              <a:t>  </a:t>
            </a:r>
            <a:r>
              <a:rPr lang="en-IN" sz="2000" b="0" i="0" dirty="0">
                <a:solidFill>
                  <a:srgbClr val="0000CD"/>
                </a:solidFill>
                <a:effectLst/>
                <a:latin typeface="Consolas" panose="020B0609020204030204" pitchFamily="49" charset="0"/>
              </a:rPr>
              <a:t>let</a:t>
            </a:r>
            <a:r>
              <a:rPr lang="en-IN" sz="2000" b="0" i="0" dirty="0">
                <a:solidFill>
                  <a:srgbClr val="000000"/>
                </a:solidFill>
                <a:effectLst/>
                <a:latin typeface="Consolas" panose="020B0609020204030204" pitchFamily="49" charset="0"/>
              </a:rPr>
              <a:t> x = </a:t>
            </a:r>
            <a:r>
              <a:rPr lang="en-IN" sz="2000" b="0" i="0" dirty="0" err="1">
                <a:solidFill>
                  <a:srgbClr val="000000"/>
                </a:solidFill>
                <a:effectLst/>
                <a:latin typeface="Consolas" panose="020B0609020204030204" pitchFamily="49" charset="0"/>
              </a:rPr>
              <a:t>document.getElementById</a:t>
            </a:r>
            <a:r>
              <a:rPr lang="en-IN" sz="2000" b="0" i="0" dirty="0">
                <a:solidFill>
                  <a:srgbClr val="000000"/>
                </a:solidFill>
                <a:effectLst/>
                <a:latin typeface="Consolas" panose="020B0609020204030204" pitchFamily="49" charset="0"/>
              </a:rPr>
              <a:t>(</a:t>
            </a:r>
            <a:r>
              <a:rPr lang="en-IN" sz="2000" b="0" i="0" dirty="0">
                <a:solidFill>
                  <a:srgbClr val="A52A2A"/>
                </a:solidFill>
                <a:effectLst/>
                <a:latin typeface="Consolas" panose="020B0609020204030204" pitchFamily="49" charset="0"/>
              </a:rPr>
              <a:t>"demo"</a:t>
            </a:r>
            <a:r>
              <a:rPr lang="en-IN" sz="2000" b="0" i="0" dirty="0">
                <a:solidFill>
                  <a:srgbClr val="000000"/>
                </a:solidFill>
                <a:effectLst/>
                <a:latin typeface="Consolas" panose="020B0609020204030204" pitchFamily="49" charset="0"/>
              </a:rPr>
              <a:t>).value;</a:t>
            </a:r>
            <a:br>
              <a:rPr lang="en-IN" sz="2000" b="0" i="0" dirty="0">
                <a:solidFill>
                  <a:srgbClr val="000000"/>
                </a:solidFill>
                <a:effectLst/>
                <a:latin typeface="Consolas" panose="020B0609020204030204" pitchFamily="49" charset="0"/>
              </a:rPr>
            </a:br>
            <a:r>
              <a:rPr lang="en-IN" sz="2000" b="0" i="0" dirty="0">
                <a:solidFill>
                  <a:srgbClr val="000000"/>
                </a:solidFill>
                <a:effectLst/>
                <a:latin typeface="Consolas" panose="020B0609020204030204" pitchFamily="49" charset="0"/>
              </a:rPr>
              <a:t>  </a:t>
            </a:r>
            <a:r>
              <a:rPr lang="en-IN" sz="2000" b="0" i="0" dirty="0">
                <a:solidFill>
                  <a:srgbClr val="0000CD"/>
                </a:solidFill>
                <a:effectLst/>
                <a:latin typeface="Consolas" panose="020B0609020204030204" pitchFamily="49" charset="0"/>
              </a:rPr>
              <a:t>try</a:t>
            </a:r>
            <a:r>
              <a:rPr lang="en-IN" sz="2000" b="0" i="0" dirty="0">
                <a:solidFill>
                  <a:srgbClr val="000000"/>
                </a:solidFill>
                <a:effectLst/>
                <a:latin typeface="Consolas" panose="020B0609020204030204" pitchFamily="49" charset="0"/>
              </a:rPr>
              <a:t> {</a:t>
            </a:r>
            <a:br>
              <a:rPr lang="en-IN" sz="2000" b="0" i="0" dirty="0">
                <a:solidFill>
                  <a:srgbClr val="000000"/>
                </a:solidFill>
                <a:effectLst/>
                <a:latin typeface="Consolas" panose="020B0609020204030204" pitchFamily="49" charset="0"/>
              </a:rPr>
            </a:br>
            <a:r>
              <a:rPr lang="en-IN" sz="2000" b="0" i="0" dirty="0">
                <a:solidFill>
                  <a:srgbClr val="000000"/>
                </a:solidFill>
                <a:effectLst/>
                <a:latin typeface="Consolas" panose="020B0609020204030204" pitchFamily="49" charset="0"/>
              </a:rPr>
              <a:t>    </a:t>
            </a:r>
            <a:r>
              <a:rPr lang="en-IN" sz="2000" b="0" i="0" dirty="0">
                <a:solidFill>
                  <a:srgbClr val="0000CD"/>
                </a:solidFill>
                <a:effectLst/>
                <a:latin typeface="Consolas" panose="020B0609020204030204" pitchFamily="49" charset="0"/>
              </a:rPr>
              <a:t>if</a:t>
            </a:r>
            <a:r>
              <a:rPr lang="en-IN" sz="2000" b="0" i="0" dirty="0">
                <a:solidFill>
                  <a:srgbClr val="000000"/>
                </a:solidFill>
                <a:effectLst/>
                <a:latin typeface="Consolas" panose="020B0609020204030204" pitchFamily="49" charset="0"/>
              </a:rPr>
              <a:t>(</a:t>
            </a:r>
            <a:r>
              <a:rPr lang="en-IN" sz="2000" b="0" i="0" dirty="0" err="1">
                <a:solidFill>
                  <a:srgbClr val="000000"/>
                </a:solidFill>
                <a:effectLst/>
                <a:latin typeface="Consolas" panose="020B0609020204030204" pitchFamily="49" charset="0"/>
              </a:rPr>
              <a:t>x.trim</a:t>
            </a:r>
            <a:r>
              <a:rPr lang="en-IN" sz="2000" b="0" i="0" dirty="0">
                <a:solidFill>
                  <a:srgbClr val="000000"/>
                </a:solidFill>
                <a:effectLst/>
                <a:latin typeface="Consolas" panose="020B0609020204030204" pitchFamily="49" charset="0"/>
              </a:rPr>
              <a:t>() == </a:t>
            </a:r>
            <a:r>
              <a:rPr lang="en-IN" sz="2000" b="0" i="0" dirty="0">
                <a:solidFill>
                  <a:srgbClr val="A52A2A"/>
                </a:solidFill>
                <a:effectLst/>
                <a:latin typeface="Consolas" panose="020B0609020204030204" pitchFamily="49" charset="0"/>
              </a:rPr>
              <a:t>""</a:t>
            </a:r>
            <a:r>
              <a:rPr lang="en-IN" sz="2000" b="0" i="0" dirty="0">
                <a:solidFill>
                  <a:srgbClr val="000000"/>
                </a:solidFill>
                <a:effectLst/>
                <a:latin typeface="Consolas" panose="020B0609020204030204" pitchFamily="49" charset="0"/>
              </a:rPr>
              <a:t>) </a:t>
            </a:r>
            <a:r>
              <a:rPr lang="en-IN" sz="2000" b="0" i="0" dirty="0">
                <a:solidFill>
                  <a:srgbClr val="0000CD"/>
                </a:solidFill>
                <a:effectLst/>
                <a:latin typeface="Consolas" panose="020B0609020204030204" pitchFamily="49" charset="0"/>
              </a:rPr>
              <a:t>throw</a:t>
            </a:r>
            <a:r>
              <a:rPr lang="en-IN" sz="2000" b="0" i="0" dirty="0">
                <a:solidFill>
                  <a:srgbClr val="000000"/>
                </a:solidFill>
                <a:effectLst/>
                <a:latin typeface="Consolas" panose="020B0609020204030204" pitchFamily="49" charset="0"/>
              </a:rPr>
              <a:t> </a:t>
            </a:r>
            <a:r>
              <a:rPr lang="en-IN" sz="2000" b="0" i="0" dirty="0">
                <a:solidFill>
                  <a:srgbClr val="A52A2A"/>
                </a:solidFill>
                <a:effectLst/>
                <a:latin typeface="Consolas" panose="020B0609020204030204" pitchFamily="49" charset="0"/>
              </a:rPr>
              <a:t>"empty"</a:t>
            </a:r>
            <a:r>
              <a:rPr lang="en-IN" sz="2000" b="0" i="0" dirty="0">
                <a:solidFill>
                  <a:srgbClr val="000000"/>
                </a:solidFill>
                <a:effectLst/>
                <a:latin typeface="Consolas" panose="020B0609020204030204" pitchFamily="49" charset="0"/>
              </a:rPr>
              <a:t>;</a:t>
            </a:r>
            <a:br>
              <a:rPr lang="en-IN" sz="2000" b="0" i="0" dirty="0">
                <a:solidFill>
                  <a:srgbClr val="000000"/>
                </a:solidFill>
                <a:effectLst/>
                <a:latin typeface="Consolas" panose="020B0609020204030204" pitchFamily="49" charset="0"/>
              </a:rPr>
            </a:br>
            <a:r>
              <a:rPr lang="en-IN" sz="2000" b="0" i="0" dirty="0">
                <a:solidFill>
                  <a:srgbClr val="000000"/>
                </a:solidFill>
                <a:effectLst/>
                <a:latin typeface="Consolas" panose="020B0609020204030204" pitchFamily="49" charset="0"/>
              </a:rPr>
              <a:t>    </a:t>
            </a:r>
            <a:r>
              <a:rPr lang="en-IN" sz="2000" b="0" i="0" dirty="0">
                <a:solidFill>
                  <a:srgbClr val="0000CD"/>
                </a:solidFill>
                <a:effectLst/>
                <a:latin typeface="Consolas" panose="020B0609020204030204" pitchFamily="49" charset="0"/>
              </a:rPr>
              <a:t>if</a:t>
            </a:r>
            <a:r>
              <a:rPr lang="en-IN" sz="2000" b="0" i="0" dirty="0">
                <a:solidFill>
                  <a:srgbClr val="000000"/>
                </a:solidFill>
                <a:effectLst/>
                <a:latin typeface="Consolas" panose="020B0609020204030204" pitchFamily="49" charset="0"/>
              </a:rPr>
              <a:t>(</a:t>
            </a:r>
            <a:r>
              <a:rPr lang="en-IN" sz="2000" b="0" i="0" dirty="0" err="1">
                <a:solidFill>
                  <a:srgbClr val="000000"/>
                </a:solidFill>
                <a:effectLst/>
                <a:latin typeface="Consolas" panose="020B0609020204030204" pitchFamily="49" charset="0"/>
              </a:rPr>
              <a:t>isNaN</a:t>
            </a:r>
            <a:r>
              <a:rPr lang="en-IN" sz="2000" b="0" i="0" dirty="0">
                <a:solidFill>
                  <a:srgbClr val="000000"/>
                </a:solidFill>
                <a:effectLst/>
                <a:latin typeface="Consolas" panose="020B0609020204030204" pitchFamily="49" charset="0"/>
              </a:rPr>
              <a:t>(x)) </a:t>
            </a:r>
            <a:r>
              <a:rPr lang="en-IN" sz="2000" b="0" i="0" dirty="0">
                <a:solidFill>
                  <a:srgbClr val="0000CD"/>
                </a:solidFill>
                <a:effectLst/>
                <a:latin typeface="Consolas" panose="020B0609020204030204" pitchFamily="49" charset="0"/>
              </a:rPr>
              <a:t>throw</a:t>
            </a:r>
            <a:r>
              <a:rPr lang="en-IN" sz="2000" b="0" i="0" dirty="0">
                <a:solidFill>
                  <a:srgbClr val="000000"/>
                </a:solidFill>
                <a:effectLst/>
                <a:latin typeface="Consolas" panose="020B0609020204030204" pitchFamily="49" charset="0"/>
              </a:rPr>
              <a:t> </a:t>
            </a:r>
            <a:r>
              <a:rPr lang="en-IN" sz="2000" b="0" i="0" dirty="0">
                <a:solidFill>
                  <a:srgbClr val="A52A2A"/>
                </a:solidFill>
                <a:effectLst/>
                <a:latin typeface="Consolas" panose="020B0609020204030204" pitchFamily="49" charset="0"/>
              </a:rPr>
              <a:t>"not a number"</a:t>
            </a:r>
            <a:r>
              <a:rPr lang="en-IN" sz="2000" b="0" i="0" dirty="0">
                <a:solidFill>
                  <a:srgbClr val="000000"/>
                </a:solidFill>
                <a:effectLst/>
                <a:latin typeface="Consolas" panose="020B0609020204030204" pitchFamily="49" charset="0"/>
              </a:rPr>
              <a:t>;</a:t>
            </a:r>
            <a:br>
              <a:rPr lang="en-IN" sz="2000" b="0" i="0" dirty="0">
                <a:solidFill>
                  <a:srgbClr val="000000"/>
                </a:solidFill>
                <a:effectLst/>
                <a:latin typeface="Consolas" panose="020B0609020204030204" pitchFamily="49" charset="0"/>
              </a:rPr>
            </a:br>
            <a:r>
              <a:rPr lang="en-IN" sz="2000" b="0" i="0" dirty="0">
                <a:solidFill>
                  <a:srgbClr val="000000"/>
                </a:solidFill>
                <a:effectLst/>
                <a:latin typeface="Consolas" panose="020B0609020204030204" pitchFamily="49" charset="0"/>
              </a:rPr>
              <a:t>    x = Number(x);</a:t>
            </a:r>
            <a:br>
              <a:rPr lang="en-IN" sz="2000" b="0" i="0" dirty="0">
                <a:solidFill>
                  <a:srgbClr val="000000"/>
                </a:solidFill>
                <a:effectLst/>
                <a:latin typeface="Consolas" panose="020B0609020204030204" pitchFamily="49" charset="0"/>
              </a:rPr>
            </a:br>
            <a:r>
              <a:rPr lang="en-IN" sz="2000" b="0" i="0" dirty="0">
                <a:solidFill>
                  <a:srgbClr val="000000"/>
                </a:solidFill>
                <a:effectLst/>
                <a:latin typeface="Consolas" panose="020B0609020204030204" pitchFamily="49" charset="0"/>
              </a:rPr>
              <a:t>    </a:t>
            </a:r>
            <a:r>
              <a:rPr lang="en-IN" sz="2000" b="0" i="0" dirty="0">
                <a:solidFill>
                  <a:srgbClr val="0000CD"/>
                </a:solidFill>
                <a:effectLst/>
                <a:latin typeface="Consolas" panose="020B0609020204030204" pitchFamily="49" charset="0"/>
              </a:rPr>
              <a:t>if</a:t>
            </a:r>
            <a:r>
              <a:rPr lang="en-IN" sz="2000" b="0" i="0" dirty="0">
                <a:solidFill>
                  <a:srgbClr val="000000"/>
                </a:solidFill>
                <a:effectLst/>
                <a:latin typeface="Consolas" panose="020B0609020204030204" pitchFamily="49" charset="0"/>
              </a:rPr>
              <a:t>(x &lt; </a:t>
            </a:r>
            <a:r>
              <a:rPr lang="en-IN" sz="2000" b="0" i="0" dirty="0">
                <a:solidFill>
                  <a:srgbClr val="FF0000"/>
                </a:solidFill>
                <a:effectLst/>
                <a:latin typeface="Consolas" panose="020B0609020204030204" pitchFamily="49" charset="0"/>
              </a:rPr>
              <a:t>5</a:t>
            </a:r>
            <a:r>
              <a:rPr lang="en-IN" sz="2000" b="0" i="0" dirty="0">
                <a:solidFill>
                  <a:srgbClr val="000000"/>
                </a:solidFill>
                <a:effectLst/>
                <a:latin typeface="Consolas" panose="020B0609020204030204" pitchFamily="49" charset="0"/>
              </a:rPr>
              <a:t>) </a:t>
            </a:r>
            <a:r>
              <a:rPr lang="en-IN" sz="2000" b="0" i="0" dirty="0">
                <a:solidFill>
                  <a:srgbClr val="0000CD"/>
                </a:solidFill>
                <a:effectLst/>
                <a:latin typeface="Consolas" panose="020B0609020204030204" pitchFamily="49" charset="0"/>
              </a:rPr>
              <a:t>throw</a:t>
            </a:r>
            <a:r>
              <a:rPr lang="en-IN" sz="2000" b="0" i="0" dirty="0">
                <a:solidFill>
                  <a:srgbClr val="000000"/>
                </a:solidFill>
                <a:effectLst/>
                <a:latin typeface="Consolas" panose="020B0609020204030204" pitchFamily="49" charset="0"/>
              </a:rPr>
              <a:t> </a:t>
            </a:r>
            <a:r>
              <a:rPr lang="en-IN" sz="2000" b="0" i="0" dirty="0">
                <a:solidFill>
                  <a:srgbClr val="A52A2A"/>
                </a:solidFill>
                <a:effectLst/>
                <a:latin typeface="Consolas" panose="020B0609020204030204" pitchFamily="49" charset="0"/>
              </a:rPr>
              <a:t>"too low"</a:t>
            </a:r>
            <a:r>
              <a:rPr lang="en-IN" sz="2000" b="0" i="0" dirty="0">
                <a:solidFill>
                  <a:srgbClr val="000000"/>
                </a:solidFill>
                <a:effectLst/>
                <a:latin typeface="Consolas" panose="020B0609020204030204" pitchFamily="49" charset="0"/>
              </a:rPr>
              <a:t>;</a:t>
            </a:r>
            <a:br>
              <a:rPr lang="en-IN" sz="2000" b="0" i="0" dirty="0">
                <a:solidFill>
                  <a:srgbClr val="000000"/>
                </a:solidFill>
                <a:effectLst/>
                <a:latin typeface="Consolas" panose="020B0609020204030204" pitchFamily="49" charset="0"/>
              </a:rPr>
            </a:br>
            <a:r>
              <a:rPr lang="en-IN" sz="2000" b="0" i="0" dirty="0">
                <a:solidFill>
                  <a:srgbClr val="000000"/>
                </a:solidFill>
                <a:effectLst/>
                <a:latin typeface="Consolas" panose="020B0609020204030204" pitchFamily="49" charset="0"/>
              </a:rPr>
              <a:t>    </a:t>
            </a:r>
            <a:r>
              <a:rPr lang="en-IN" sz="2000" b="0" i="0" dirty="0">
                <a:solidFill>
                  <a:srgbClr val="0000CD"/>
                </a:solidFill>
                <a:effectLst/>
                <a:latin typeface="Consolas" panose="020B0609020204030204" pitchFamily="49" charset="0"/>
              </a:rPr>
              <a:t>if</a:t>
            </a:r>
            <a:r>
              <a:rPr lang="en-IN" sz="2000" b="0" i="0" dirty="0">
                <a:solidFill>
                  <a:srgbClr val="000000"/>
                </a:solidFill>
                <a:effectLst/>
                <a:latin typeface="Consolas" panose="020B0609020204030204" pitchFamily="49" charset="0"/>
              </a:rPr>
              <a:t>(x &gt; </a:t>
            </a:r>
            <a:r>
              <a:rPr lang="en-IN" sz="2000" b="0" i="0" dirty="0">
                <a:solidFill>
                  <a:srgbClr val="FF0000"/>
                </a:solidFill>
                <a:effectLst/>
                <a:latin typeface="Consolas" panose="020B0609020204030204" pitchFamily="49" charset="0"/>
              </a:rPr>
              <a:t>10</a:t>
            </a:r>
            <a:r>
              <a:rPr lang="en-IN" sz="2000" b="0" i="0" dirty="0">
                <a:solidFill>
                  <a:srgbClr val="000000"/>
                </a:solidFill>
                <a:effectLst/>
                <a:latin typeface="Consolas" panose="020B0609020204030204" pitchFamily="49" charset="0"/>
              </a:rPr>
              <a:t>) </a:t>
            </a:r>
            <a:r>
              <a:rPr lang="en-IN" sz="2000" b="0" i="0" dirty="0">
                <a:solidFill>
                  <a:srgbClr val="0000CD"/>
                </a:solidFill>
                <a:effectLst/>
                <a:latin typeface="Consolas" panose="020B0609020204030204" pitchFamily="49" charset="0"/>
              </a:rPr>
              <a:t>throw</a:t>
            </a:r>
            <a:r>
              <a:rPr lang="en-IN" sz="2000" b="0" i="0" dirty="0">
                <a:solidFill>
                  <a:srgbClr val="000000"/>
                </a:solidFill>
                <a:effectLst/>
                <a:latin typeface="Consolas" panose="020B0609020204030204" pitchFamily="49" charset="0"/>
              </a:rPr>
              <a:t> </a:t>
            </a:r>
            <a:r>
              <a:rPr lang="en-IN" sz="2000" b="0" i="0" dirty="0">
                <a:solidFill>
                  <a:srgbClr val="A52A2A"/>
                </a:solidFill>
                <a:effectLst/>
                <a:latin typeface="Consolas" panose="020B0609020204030204" pitchFamily="49" charset="0"/>
              </a:rPr>
              <a:t>"too high"</a:t>
            </a:r>
            <a:r>
              <a:rPr lang="en-IN" sz="2000" b="0" i="0" dirty="0">
                <a:solidFill>
                  <a:srgbClr val="000000"/>
                </a:solidFill>
                <a:effectLst/>
                <a:latin typeface="Consolas" panose="020B0609020204030204" pitchFamily="49" charset="0"/>
              </a:rPr>
              <a:t>;  }</a:t>
            </a:r>
            <a:br>
              <a:rPr lang="en-IN" sz="2000" b="0" i="0" dirty="0">
                <a:solidFill>
                  <a:srgbClr val="000000"/>
                </a:solidFill>
                <a:effectLst/>
                <a:latin typeface="Consolas" panose="020B0609020204030204" pitchFamily="49" charset="0"/>
              </a:rPr>
            </a:br>
            <a:r>
              <a:rPr lang="en-IN" sz="2000" b="0" i="0" dirty="0">
                <a:solidFill>
                  <a:srgbClr val="000000"/>
                </a:solidFill>
                <a:effectLst/>
                <a:latin typeface="Consolas" panose="020B0609020204030204" pitchFamily="49" charset="0"/>
              </a:rPr>
              <a:t>  </a:t>
            </a:r>
            <a:r>
              <a:rPr lang="en-IN" sz="2000" b="0" i="0" dirty="0">
                <a:solidFill>
                  <a:srgbClr val="0000CD"/>
                </a:solidFill>
                <a:effectLst/>
                <a:latin typeface="Consolas" panose="020B0609020204030204" pitchFamily="49" charset="0"/>
              </a:rPr>
              <a:t>catch</a:t>
            </a:r>
            <a:r>
              <a:rPr lang="en-IN" sz="2000" b="0" i="0" dirty="0">
                <a:solidFill>
                  <a:srgbClr val="000000"/>
                </a:solidFill>
                <a:effectLst/>
                <a:latin typeface="Consolas" panose="020B0609020204030204" pitchFamily="49" charset="0"/>
              </a:rPr>
              <a:t>(err) {     </a:t>
            </a:r>
            <a:r>
              <a:rPr lang="en-IN" sz="2000" b="0" i="0" dirty="0" err="1">
                <a:solidFill>
                  <a:srgbClr val="000000"/>
                </a:solidFill>
                <a:effectLst/>
                <a:latin typeface="Consolas" panose="020B0609020204030204" pitchFamily="49" charset="0"/>
              </a:rPr>
              <a:t>message.innerHTML</a:t>
            </a:r>
            <a:r>
              <a:rPr lang="en-IN" sz="2000" b="0" i="0" dirty="0">
                <a:solidFill>
                  <a:srgbClr val="000000"/>
                </a:solidFill>
                <a:effectLst/>
                <a:latin typeface="Consolas" panose="020B0609020204030204" pitchFamily="49" charset="0"/>
              </a:rPr>
              <a:t> = </a:t>
            </a:r>
            <a:r>
              <a:rPr lang="en-IN" sz="2000" b="0" i="0" dirty="0">
                <a:solidFill>
                  <a:srgbClr val="A52A2A"/>
                </a:solidFill>
                <a:effectLst/>
                <a:latin typeface="Consolas" panose="020B0609020204030204" pitchFamily="49" charset="0"/>
              </a:rPr>
              <a:t>"Input is "</a:t>
            </a:r>
            <a:r>
              <a:rPr lang="en-IN" sz="2000" b="0" i="0" dirty="0">
                <a:solidFill>
                  <a:srgbClr val="000000"/>
                </a:solidFill>
                <a:effectLst/>
                <a:latin typeface="Consolas" panose="020B0609020204030204" pitchFamily="49" charset="0"/>
              </a:rPr>
              <a:t> + err;  }}</a:t>
            </a:r>
            <a:br>
              <a:rPr lang="en-IN" sz="2000" b="0" i="0" dirty="0">
                <a:solidFill>
                  <a:srgbClr val="000000"/>
                </a:solidFill>
                <a:effectLst/>
                <a:latin typeface="Consolas" panose="020B0609020204030204" pitchFamily="49" charset="0"/>
              </a:rPr>
            </a:br>
            <a:r>
              <a:rPr lang="en-IN" sz="2000" b="0" i="0" dirty="0">
                <a:solidFill>
                  <a:srgbClr val="0000CD"/>
                </a:solidFill>
                <a:effectLst/>
                <a:latin typeface="Consolas" panose="020B0609020204030204" pitchFamily="49" charset="0"/>
              </a:rPr>
              <a:t>&lt;</a:t>
            </a:r>
            <a:r>
              <a:rPr lang="en-IN" sz="2000" b="0" i="0" dirty="0">
                <a:solidFill>
                  <a:srgbClr val="A52A2A"/>
                </a:solidFill>
                <a:effectLst/>
                <a:latin typeface="Consolas" panose="020B0609020204030204" pitchFamily="49" charset="0"/>
              </a:rPr>
              <a:t>/script</a:t>
            </a:r>
            <a:r>
              <a:rPr lang="en-IN" sz="2000" b="0" i="0" dirty="0">
                <a:solidFill>
                  <a:srgbClr val="0000CD"/>
                </a:solidFill>
                <a:effectLst/>
                <a:latin typeface="Consolas" panose="020B0609020204030204" pitchFamily="49" charset="0"/>
              </a:rPr>
              <a:t>&gt; &lt;</a:t>
            </a:r>
            <a:r>
              <a:rPr lang="en-IN" sz="2000" b="0" i="0" dirty="0">
                <a:solidFill>
                  <a:srgbClr val="A52A2A"/>
                </a:solidFill>
                <a:effectLst/>
                <a:latin typeface="Consolas" panose="020B0609020204030204" pitchFamily="49" charset="0"/>
              </a:rPr>
              <a:t>/body</a:t>
            </a:r>
            <a:r>
              <a:rPr lang="en-IN" sz="2000" b="0" i="0" dirty="0">
                <a:solidFill>
                  <a:srgbClr val="0000CD"/>
                </a:solidFill>
                <a:effectLst/>
                <a:latin typeface="Consolas" panose="020B0609020204030204" pitchFamily="49" charset="0"/>
              </a:rPr>
              <a:t>&gt; &lt;</a:t>
            </a:r>
            <a:r>
              <a:rPr lang="en-IN" sz="2000" b="0" i="0" dirty="0">
                <a:solidFill>
                  <a:srgbClr val="A52A2A"/>
                </a:solidFill>
                <a:effectLst/>
                <a:latin typeface="Consolas" panose="020B0609020204030204" pitchFamily="49" charset="0"/>
              </a:rPr>
              <a:t>/html</a:t>
            </a:r>
            <a:r>
              <a:rPr lang="en-IN" sz="2000" b="0" i="0" dirty="0">
                <a:solidFill>
                  <a:srgbClr val="0000CD"/>
                </a:solidFill>
                <a:effectLst/>
                <a:latin typeface="Consolas" panose="020B0609020204030204" pitchFamily="49" charset="0"/>
              </a:rPr>
              <a:t>&gt;</a:t>
            </a:r>
            <a:endParaRPr lang="en-IN" dirty="0"/>
          </a:p>
        </p:txBody>
      </p:sp>
    </p:spTree>
    <p:extLst>
      <p:ext uri="{BB962C8B-B14F-4D97-AF65-F5344CB8AC3E}">
        <p14:creationId xmlns:p14="http://schemas.microsoft.com/office/powerpoint/2010/main" val="192532408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EE0652-3A13-C6E0-C6FA-63EF285D9DBA}"/>
              </a:ext>
            </a:extLst>
          </p:cNvPr>
          <p:cNvSpPr>
            <a:spLocks noGrp="1"/>
          </p:cNvSpPr>
          <p:nvPr>
            <p:ph type="title"/>
          </p:nvPr>
        </p:nvSpPr>
        <p:spPr/>
        <p:txBody>
          <a:bodyPr/>
          <a:lstStyle/>
          <a:p>
            <a:r>
              <a:rPr lang="en-IN" sz="4000" b="1" i="0" dirty="0">
                <a:solidFill>
                  <a:srgbClr val="000000"/>
                </a:solidFill>
                <a:effectLst/>
                <a:latin typeface="TimesNewRomanPS-BoldMT"/>
              </a:rPr>
              <a:t>Arrays</a:t>
            </a:r>
            <a:r>
              <a:rPr lang="en-IN" sz="4000" dirty="0"/>
              <a:t> - </a:t>
            </a:r>
            <a:endParaRPr lang="en-IN" dirty="0"/>
          </a:p>
        </p:txBody>
      </p:sp>
      <p:sp>
        <p:nvSpPr>
          <p:cNvPr id="3" name="Text Placeholder 2">
            <a:extLst>
              <a:ext uri="{FF2B5EF4-FFF2-40B4-BE49-F238E27FC236}">
                <a16:creationId xmlns:a16="http://schemas.microsoft.com/office/drawing/2014/main" id="{7713B74A-5E91-4B94-E874-C264D9838BF3}"/>
              </a:ext>
            </a:extLst>
          </p:cNvPr>
          <p:cNvSpPr>
            <a:spLocks noGrp="1"/>
          </p:cNvSpPr>
          <p:nvPr>
            <p:ph type="body" sz="quarter" idx="17"/>
          </p:nvPr>
        </p:nvSpPr>
        <p:spPr>
          <a:xfrm>
            <a:off x="834481" y="1480785"/>
            <a:ext cx="12961441" cy="5832514"/>
          </a:xfrm>
        </p:spPr>
        <p:txBody>
          <a:bodyPr/>
          <a:lstStyle/>
          <a:p>
            <a:pPr marL="0" indent="0">
              <a:buNone/>
            </a:pPr>
            <a:r>
              <a:rPr lang="en-US" sz="2800" b="0" i="0" dirty="0">
                <a:solidFill>
                  <a:srgbClr val="000000"/>
                </a:solidFill>
                <a:effectLst/>
                <a:latin typeface="TimesNewRomanPSMT"/>
              </a:rPr>
              <a:t>An array object is used to create a database-like structure within a script</a:t>
            </a:r>
            <a:r>
              <a:rPr lang="en-US" sz="2800" dirty="0"/>
              <a:t> </a:t>
            </a:r>
            <a:br>
              <a:rPr lang="en-US" dirty="0"/>
            </a:br>
            <a:endParaRPr lang="en-IN" dirty="0"/>
          </a:p>
        </p:txBody>
      </p:sp>
      <p:pic>
        <p:nvPicPr>
          <p:cNvPr id="9" name="Picture 8">
            <a:extLst>
              <a:ext uri="{FF2B5EF4-FFF2-40B4-BE49-F238E27FC236}">
                <a16:creationId xmlns:a16="http://schemas.microsoft.com/office/drawing/2014/main" id="{80EDFB87-6DDB-3473-419A-1412C6D871BF}"/>
              </a:ext>
            </a:extLst>
          </p:cNvPr>
          <p:cNvPicPr>
            <a:picLocks noChangeAspect="1"/>
          </p:cNvPicPr>
          <p:nvPr/>
        </p:nvPicPr>
        <p:blipFill>
          <a:blip r:embed="rId2"/>
          <a:stretch>
            <a:fillRect/>
          </a:stretch>
        </p:blipFill>
        <p:spPr>
          <a:xfrm>
            <a:off x="8922723" y="2386608"/>
            <a:ext cx="5648325" cy="3143250"/>
          </a:xfrm>
          <a:prstGeom prst="rect">
            <a:avLst/>
          </a:prstGeom>
        </p:spPr>
      </p:pic>
      <p:pic>
        <p:nvPicPr>
          <p:cNvPr id="11" name="Picture 10">
            <a:extLst>
              <a:ext uri="{FF2B5EF4-FFF2-40B4-BE49-F238E27FC236}">
                <a16:creationId xmlns:a16="http://schemas.microsoft.com/office/drawing/2014/main" id="{1842950B-3D14-B09A-2E31-6732CD48B298}"/>
              </a:ext>
            </a:extLst>
          </p:cNvPr>
          <p:cNvPicPr>
            <a:picLocks noChangeAspect="1"/>
          </p:cNvPicPr>
          <p:nvPr/>
        </p:nvPicPr>
        <p:blipFill>
          <a:blip r:embed="rId3"/>
          <a:stretch>
            <a:fillRect/>
          </a:stretch>
        </p:blipFill>
        <p:spPr>
          <a:xfrm>
            <a:off x="588348" y="1985510"/>
            <a:ext cx="8334375" cy="5734050"/>
          </a:xfrm>
          <a:prstGeom prst="rect">
            <a:avLst/>
          </a:prstGeom>
        </p:spPr>
      </p:pic>
    </p:spTree>
    <p:extLst>
      <p:ext uri="{BB962C8B-B14F-4D97-AF65-F5344CB8AC3E}">
        <p14:creationId xmlns:p14="http://schemas.microsoft.com/office/powerpoint/2010/main" val="180787843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9FB842-6024-8ACE-4D9B-28E2018EAFF3}"/>
              </a:ext>
            </a:extLst>
          </p:cNvPr>
          <p:cNvSpPr>
            <a:spLocks noGrp="1"/>
          </p:cNvSpPr>
          <p:nvPr>
            <p:ph type="title"/>
          </p:nvPr>
        </p:nvSpPr>
        <p:spPr/>
        <p:txBody>
          <a:bodyPr/>
          <a:lstStyle/>
          <a:p>
            <a:r>
              <a:rPr lang="en-US" dirty="0"/>
              <a:t>arrays</a:t>
            </a:r>
            <a:endParaRPr lang="en-IN" dirty="0"/>
          </a:p>
        </p:txBody>
      </p:sp>
      <p:sp>
        <p:nvSpPr>
          <p:cNvPr id="3" name="Text Placeholder 2">
            <a:extLst>
              <a:ext uri="{FF2B5EF4-FFF2-40B4-BE49-F238E27FC236}">
                <a16:creationId xmlns:a16="http://schemas.microsoft.com/office/drawing/2014/main" id="{B2AD3F44-678F-99A7-4D8F-02CBD68360C1}"/>
              </a:ext>
            </a:extLst>
          </p:cNvPr>
          <p:cNvSpPr>
            <a:spLocks noGrp="1"/>
          </p:cNvSpPr>
          <p:nvPr>
            <p:ph type="body" sz="quarter" idx="17"/>
          </p:nvPr>
        </p:nvSpPr>
        <p:spPr>
          <a:xfrm>
            <a:off x="834481" y="1480785"/>
            <a:ext cx="5688631" cy="5832514"/>
          </a:xfrm>
        </p:spPr>
        <p:txBody>
          <a:bodyPr/>
          <a:lstStyle/>
          <a:p>
            <a:pPr marL="0" indent="0">
              <a:buNone/>
            </a:pPr>
            <a:r>
              <a:rPr lang="en-IN" sz="2800" b="1" i="0" dirty="0">
                <a:solidFill>
                  <a:srgbClr val="000000"/>
                </a:solidFill>
                <a:effectLst/>
                <a:latin typeface="TimesNewRomanPSMT"/>
              </a:rPr>
              <a:t>1. var </a:t>
            </a:r>
            <a:r>
              <a:rPr lang="en-IN" sz="2800" b="1" i="0" dirty="0" err="1">
                <a:solidFill>
                  <a:srgbClr val="000000"/>
                </a:solidFill>
                <a:effectLst/>
                <a:latin typeface="TimesNewRomanPSMT"/>
              </a:rPr>
              <a:t>myCar</a:t>
            </a:r>
            <a:r>
              <a:rPr lang="en-IN" sz="2800" b="1" i="0" dirty="0">
                <a:solidFill>
                  <a:srgbClr val="000000"/>
                </a:solidFill>
                <a:effectLst/>
                <a:latin typeface="TimesNewRomanPSMT"/>
              </a:rPr>
              <a:t> = new Array("</a:t>
            </a:r>
            <a:r>
              <a:rPr lang="en-IN" sz="2800" b="1" i="0" dirty="0" err="1">
                <a:solidFill>
                  <a:srgbClr val="000000"/>
                </a:solidFill>
                <a:effectLst/>
                <a:latin typeface="TimesNewRomanPSMT"/>
              </a:rPr>
              <a:t>Chev","Ford","Buick</a:t>
            </a:r>
            <a:r>
              <a:rPr lang="en-IN" sz="2800" b="1" i="0" dirty="0">
                <a:solidFill>
                  <a:srgbClr val="000000"/>
                </a:solidFill>
                <a:effectLst/>
                <a:latin typeface="TimesNewRomanPSMT"/>
              </a:rPr>
              <a:t>", "</a:t>
            </a:r>
            <a:r>
              <a:rPr lang="en-IN" sz="2800" b="1" i="0" dirty="0" err="1">
                <a:solidFill>
                  <a:srgbClr val="000000"/>
                </a:solidFill>
                <a:effectLst/>
                <a:latin typeface="TimesNewRomanPSMT"/>
              </a:rPr>
              <a:t>Lincoln","Truck</a:t>
            </a:r>
            <a:r>
              <a:rPr lang="en-IN" sz="2800" b="1" i="0" dirty="0">
                <a:solidFill>
                  <a:srgbClr val="000000"/>
                </a:solidFill>
                <a:effectLst/>
                <a:latin typeface="TimesNewRomanPSMT"/>
              </a:rPr>
              <a:t>");</a:t>
            </a:r>
            <a:br>
              <a:rPr lang="en-IN" sz="2800" b="1" i="0" dirty="0">
                <a:solidFill>
                  <a:srgbClr val="000000"/>
                </a:solidFill>
                <a:effectLst/>
                <a:latin typeface="TimesNewRomanPSMT"/>
              </a:rPr>
            </a:br>
            <a:r>
              <a:rPr lang="en-IN" sz="2800" b="1" i="0" dirty="0">
                <a:solidFill>
                  <a:srgbClr val="000000"/>
                </a:solidFill>
                <a:effectLst/>
                <a:latin typeface="TimesNewRomanPSMT"/>
              </a:rPr>
              <a:t>alert(</a:t>
            </a:r>
            <a:r>
              <a:rPr lang="en-IN" sz="2800" b="1" i="0" dirty="0" err="1">
                <a:solidFill>
                  <a:srgbClr val="000000"/>
                </a:solidFill>
                <a:effectLst/>
                <a:latin typeface="TimesNewRomanPSMT"/>
              </a:rPr>
              <a:t>myCar</a:t>
            </a:r>
            <a:r>
              <a:rPr lang="en-IN" sz="2800" b="1" i="0" dirty="0">
                <a:solidFill>
                  <a:srgbClr val="000000"/>
                </a:solidFill>
                <a:effectLst/>
                <a:latin typeface="TimesNewRomanPSMT"/>
              </a:rPr>
              <a:t>[4])</a:t>
            </a:r>
            <a:r>
              <a:rPr lang="en-IN" sz="2800" b="1" dirty="0"/>
              <a:t> </a:t>
            </a:r>
            <a:br>
              <a:rPr lang="en-IN" dirty="0"/>
            </a:br>
            <a:r>
              <a:rPr lang="en-US" sz="2800" dirty="0">
                <a:solidFill>
                  <a:srgbClr val="000000"/>
                </a:solidFill>
                <a:latin typeface="TimesNewRomanPSMT"/>
              </a:rPr>
              <a:t>T</a:t>
            </a:r>
            <a:r>
              <a:rPr lang="en-US" sz="2800" b="0" i="0" dirty="0">
                <a:solidFill>
                  <a:srgbClr val="000000"/>
                </a:solidFill>
                <a:effectLst/>
                <a:latin typeface="TimesNewRomanPSMT"/>
              </a:rPr>
              <a:t>he data point with an index of "4" would be Truck. In this example, the indexes are numbered as follows: 0=Chev, 1=Ford, 2=Buick, 3=Lincoln, and 4=Truck</a:t>
            </a:r>
            <a:r>
              <a:rPr lang="en-US" sz="2800" dirty="0"/>
              <a:t> </a:t>
            </a:r>
            <a:br>
              <a:rPr lang="en-US" dirty="0"/>
            </a:br>
            <a:endParaRPr lang="en-US" dirty="0"/>
          </a:p>
          <a:p>
            <a:pPr marL="0" indent="0">
              <a:buNone/>
            </a:pPr>
            <a:r>
              <a:rPr lang="en-IN" sz="2800" b="1" i="0" dirty="0">
                <a:solidFill>
                  <a:srgbClr val="000000"/>
                </a:solidFill>
                <a:effectLst/>
                <a:latin typeface="TimesNewRomanPSMT"/>
              </a:rPr>
              <a:t>2. var </a:t>
            </a:r>
            <a:r>
              <a:rPr lang="en-IN" sz="2800" b="1" i="0" dirty="0" err="1">
                <a:solidFill>
                  <a:srgbClr val="000000"/>
                </a:solidFill>
                <a:effectLst/>
                <a:latin typeface="TimesNewRomanPSMT"/>
              </a:rPr>
              <a:t>myCar</a:t>
            </a:r>
            <a:r>
              <a:rPr lang="en-IN" sz="2800" b="1" i="0" dirty="0">
                <a:solidFill>
                  <a:srgbClr val="000000"/>
                </a:solidFill>
                <a:effectLst/>
                <a:latin typeface="TimesNewRomanPSMT"/>
              </a:rPr>
              <a:t> = new Array(20);</a:t>
            </a:r>
            <a:r>
              <a:rPr lang="en-IN" sz="2800" b="1" dirty="0"/>
              <a:t> </a:t>
            </a:r>
            <a:br>
              <a:rPr lang="en-IN" dirty="0"/>
            </a:br>
            <a:endParaRPr lang="en-IN" dirty="0"/>
          </a:p>
        </p:txBody>
      </p:sp>
      <p:sp>
        <p:nvSpPr>
          <p:cNvPr id="5" name="TextBox 4">
            <a:extLst>
              <a:ext uri="{FF2B5EF4-FFF2-40B4-BE49-F238E27FC236}">
                <a16:creationId xmlns:a16="http://schemas.microsoft.com/office/drawing/2014/main" id="{E7F4BB96-DF16-728F-6B0F-1E75D5C1062C}"/>
              </a:ext>
            </a:extLst>
          </p:cNvPr>
          <p:cNvSpPr txBox="1"/>
          <p:nvPr/>
        </p:nvSpPr>
        <p:spPr>
          <a:xfrm>
            <a:off x="7891264" y="1666528"/>
            <a:ext cx="4688912" cy="984885"/>
          </a:xfrm>
          <a:prstGeom prst="rect">
            <a:avLst/>
          </a:prstGeom>
          <a:noFill/>
        </p:spPr>
        <p:txBody>
          <a:bodyPr wrap="none" rtlCol="0">
            <a:spAutoFit/>
          </a:bodyPr>
          <a:lstStyle/>
          <a:p>
            <a:r>
              <a:rPr lang="en-IN" sz="3200" b="1" i="0" dirty="0">
                <a:solidFill>
                  <a:srgbClr val="000000"/>
                </a:solidFill>
                <a:effectLst/>
                <a:latin typeface="TimesNewRomanPS-BoldMT"/>
              </a:rPr>
              <a:t>Multidimensional Arrays</a:t>
            </a:r>
            <a:r>
              <a:rPr lang="en-IN" sz="3200" dirty="0"/>
              <a:t> </a:t>
            </a:r>
            <a:br>
              <a:rPr lang="en-IN" dirty="0"/>
            </a:br>
            <a:endParaRPr lang="en-IN" dirty="0"/>
          </a:p>
        </p:txBody>
      </p:sp>
      <p:pic>
        <p:nvPicPr>
          <p:cNvPr id="9" name="Picture 8">
            <a:extLst>
              <a:ext uri="{FF2B5EF4-FFF2-40B4-BE49-F238E27FC236}">
                <a16:creationId xmlns:a16="http://schemas.microsoft.com/office/drawing/2014/main" id="{C9C4BEA4-2E2C-66AD-7BAA-281788E28B61}"/>
              </a:ext>
            </a:extLst>
          </p:cNvPr>
          <p:cNvPicPr>
            <a:picLocks noChangeAspect="1"/>
          </p:cNvPicPr>
          <p:nvPr/>
        </p:nvPicPr>
        <p:blipFill>
          <a:blip r:embed="rId2"/>
          <a:stretch>
            <a:fillRect/>
          </a:stretch>
        </p:blipFill>
        <p:spPr>
          <a:xfrm>
            <a:off x="7305038" y="2646441"/>
            <a:ext cx="7050782" cy="4391025"/>
          </a:xfrm>
          <a:prstGeom prst="rect">
            <a:avLst/>
          </a:prstGeom>
        </p:spPr>
      </p:pic>
    </p:spTree>
    <p:extLst>
      <p:ext uri="{BB962C8B-B14F-4D97-AF65-F5344CB8AC3E}">
        <p14:creationId xmlns:p14="http://schemas.microsoft.com/office/powerpoint/2010/main" val="325390839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6D98DA-A65A-51EC-7E22-ED91369AC27D}"/>
              </a:ext>
            </a:extLst>
          </p:cNvPr>
          <p:cNvSpPr>
            <a:spLocks noGrp="1"/>
          </p:cNvSpPr>
          <p:nvPr>
            <p:ph type="title"/>
          </p:nvPr>
        </p:nvSpPr>
        <p:spPr/>
        <p:txBody>
          <a:bodyPr/>
          <a:lstStyle/>
          <a:p>
            <a:r>
              <a:rPr lang="en-US" dirty="0"/>
              <a:t>ARRAYS</a:t>
            </a:r>
            <a:endParaRPr lang="en-IN" dirty="0"/>
          </a:p>
        </p:txBody>
      </p:sp>
      <p:sp>
        <p:nvSpPr>
          <p:cNvPr id="3" name="Text Placeholder 2">
            <a:extLst>
              <a:ext uri="{FF2B5EF4-FFF2-40B4-BE49-F238E27FC236}">
                <a16:creationId xmlns:a16="http://schemas.microsoft.com/office/drawing/2014/main" id="{157E70E2-7C37-4859-810D-7C04B261CBDF}"/>
              </a:ext>
            </a:extLst>
          </p:cNvPr>
          <p:cNvSpPr>
            <a:spLocks noGrp="1"/>
          </p:cNvSpPr>
          <p:nvPr>
            <p:ph type="body" sz="quarter" idx="17"/>
          </p:nvPr>
        </p:nvSpPr>
        <p:spPr>
          <a:xfrm>
            <a:off x="402433" y="1594520"/>
            <a:ext cx="13753528" cy="5718779"/>
          </a:xfrm>
        </p:spPr>
        <p:txBody>
          <a:bodyPr/>
          <a:lstStyle/>
          <a:p>
            <a:pPr marL="0" indent="0">
              <a:buNone/>
            </a:pPr>
            <a:r>
              <a:rPr lang="en-US" sz="2800" b="0" i="0" dirty="0">
                <a:solidFill>
                  <a:srgbClr val="000000"/>
                </a:solidFill>
                <a:effectLst/>
                <a:latin typeface="TimesNewRomanPSMT"/>
              </a:rPr>
              <a:t>Multidimensional arrays can be created in different ways. </a:t>
            </a:r>
            <a:br>
              <a:rPr lang="en-US" dirty="0"/>
            </a:br>
            <a:r>
              <a:rPr lang="en-IN" sz="2800" b="0" i="0" dirty="0">
                <a:solidFill>
                  <a:srgbClr val="000000"/>
                </a:solidFill>
                <a:effectLst/>
                <a:latin typeface="TimesNewRomanPSMT"/>
              </a:rPr>
              <a:t>var </a:t>
            </a:r>
            <a:r>
              <a:rPr lang="en-IN" sz="2800" b="0" i="0" dirty="0" err="1">
                <a:solidFill>
                  <a:srgbClr val="000000"/>
                </a:solidFill>
                <a:effectLst/>
                <a:latin typeface="TimesNewRomanPSMT"/>
              </a:rPr>
              <a:t>emailList</a:t>
            </a:r>
            <a:r>
              <a:rPr lang="en-IN" sz="2800" b="0" i="0" dirty="0">
                <a:solidFill>
                  <a:srgbClr val="000000"/>
                </a:solidFill>
                <a:effectLst/>
                <a:latin typeface="TimesNewRomanPSMT"/>
              </a:rPr>
              <a:t> = new Array();</a:t>
            </a:r>
            <a:r>
              <a:rPr lang="en-IN" sz="2800" dirty="0"/>
              <a:t> </a:t>
            </a:r>
          </a:p>
          <a:p>
            <a:pPr marL="0" indent="0">
              <a:buNone/>
            </a:pPr>
            <a:r>
              <a:rPr lang="en-US" sz="2800" b="0" i="0" dirty="0" err="1">
                <a:solidFill>
                  <a:srgbClr val="000000"/>
                </a:solidFill>
                <a:effectLst/>
                <a:latin typeface="TimesNewRomanPSMT"/>
              </a:rPr>
              <a:t>emailList</a:t>
            </a:r>
            <a:r>
              <a:rPr lang="en-US" sz="2800" b="0" i="0" dirty="0">
                <a:solidFill>
                  <a:srgbClr val="000000"/>
                </a:solidFill>
                <a:effectLst/>
                <a:latin typeface="TimesNewRomanPSMT"/>
              </a:rPr>
              <a:t>[0] = new Array("President", "Paul Smith", "psmith@domain.com");</a:t>
            </a:r>
            <a:br>
              <a:rPr lang="en-US" sz="2800" b="0" i="0" dirty="0">
                <a:solidFill>
                  <a:srgbClr val="000000"/>
                </a:solidFill>
                <a:effectLst/>
                <a:latin typeface="TimesNewRomanPSMT"/>
              </a:rPr>
            </a:br>
            <a:r>
              <a:rPr lang="en-US" sz="2800" b="0" i="0" dirty="0" err="1">
                <a:solidFill>
                  <a:srgbClr val="000000"/>
                </a:solidFill>
                <a:effectLst/>
                <a:latin typeface="TimesNewRomanPSMT"/>
              </a:rPr>
              <a:t>emailList</a:t>
            </a:r>
            <a:r>
              <a:rPr lang="en-US" sz="2800" b="0" i="0" dirty="0">
                <a:solidFill>
                  <a:srgbClr val="000000"/>
                </a:solidFill>
                <a:effectLst/>
                <a:latin typeface="TimesNewRomanPSMT"/>
              </a:rPr>
              <a:t>[1] = new Array("Vice President", "Laura Stevens", "lstevens@domain.com");</a:t>
            </a:r>
            <a:br>
              <a:rPr lang="en-US" sz="2800" b="0" i="0" dirty="0">
                <a:solidFill>
                  <a:srgbClr val="000000"/>
                </a:solidFill>
                <a:effectLst/>
                <a:latin typeface="TimesNewRomanPSMT"/>
              </a:rPr>
            </a:br>
            <a:r>
              <a:rPr lang="en-US" sz="2800" b="0" i="0" dirty="0" err="1">
                <a:solidFill>
                  <a:srgbClr val="000000"/>
                </a:solidFill>
                <a:effectLst/>
                <a:latin typeface="TimesNewRomanPSMT"/>
              </a:rPr>
              <a:t>emailList</a:t>
            </a:r>
            <a:r>
              <a:rPr lang="en-US" sz="2800" b="0" i="0" dirty="0">
                <a:solidFill>
                  <a:srgbClr val="000000"/>
                </a:solidFill>
                <a:effectLst/>
                <a:latin typeface="TimesNewRomanPSMT"/>
              </a:rPr>
              <a:t>[2] = new Array("General Manager", "Mary Larsen", "mlarsen@domain.com");</a:t>
            </a:r>
            <a:br>
              <a:rPr lang="en-US" sz="2800" b="0" i="0" dirty="0">
                <a:solidFill>
                  <a:srgbClr val="000000"/>
                </a:solidFill>
                <a:effectLst/>
                <a:latin typeface="TimesNewRomanPSMT"/>
              </a:rPr>
            </a:br>
            <a:r>
              <a:rPr lang="en-US" sz="2800" b="0" i="0" dirty="0" err="1">
                <a:solidFill>
                  <a:srgbClr val="000000"/>
                </a:solidFill>
                <a:effectLst/>
                <a:latin typeface="TimesNewRomanPSMT"/>
              </a:rPr>
              <a:t>emailList</a:t>
            </a:r>
            <a:r>
              <a:rPr lang="en-US" sz="2800" b="0" i="0" dirty="0">
                <a:solidFill>
                  <a:srgbClr val="000000"/>
                </a:solidFill>
                <a:effectLst/>
                <a:latin typeface="TimesNewRomanPSMT"/>
              </a:rPr>
              <a:t>[3] = new Array("Sales Manager", "Bob Lark", "blark@domain.com");</a:t>
            </a:r>
            <a:r>
              <a:rPr lang="en-US" sz="2800" dirty="0"/>
              <a:t> </a:t>
            </a:r>
            <a:br>
              <a:rPr lang="en-US" dirty="0"/>
            </a:br>
            <a:br>
              <a:rPr lang="en-IN" dirty="0"/>
            </a:br>
            <a:endParaRPr lang="en-IN" dirty="0"/>
          </a:p>
        </p:txBody>
      </p:sp>
      <p:pic>
        <p:nvPicPr>
          <p:cNvPr id="5" name="Picture 4">
            <a:extLst>
              <a:ext uri="{FF2B5EF4-FFF2-40B4-BE49-F238E27FC236}">
                <a16:creationId xmlns:a16="http://schemas.microsoft.com/office/drawing/2014/main" id="{0662E787-AB75-6882-3096-5E2763241B82}"/>
              </a:ext>
            </a:extLst>
          </p:cNvPr>
          <p:cNvPicPr>
            <a:picLocks noChangeAspect="1"/>
          </p:cNvPicPr>
          <p:nvPr/>
        </p:nvPicPr>
        <p:blipFill>
          <a:blip r:embed="rId2"/>
          <a:stretch>
            <a:fillRect/>
          </a:stretch>
        </p:blipFill>
        <p:spPr>
          <a:xfrm>
            <a:off x="276225" y="4762872"/>
            <a:ext cx="14077950" cy="2664162"/>
          </a:xfrm>
          <a:prstGeom prst="rect">
            <a:avLst/>
          </a:prstGeom>
        </p:spPr>
      </p:pic>
    </p:spTree>
    <p:extLst>
      <p:ext uri="{BB962C8B-B14F-4D97-AF65-F5344CB8AC3E}">
        <p14:creationId xmlns:p14="http://schemas.microsoft.com/office/powerpoint/2010/main" val="43143827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CCF034-C073-D360-AE31-0C838E098D53}"/>
              </a:ext>
            </a:extLst>
          </p:cNvPr>
          <p:cNvSpPr>
            <a:spLocks noGrp="1"/>
          </p:cNvSpPr>
          <p:nvPr>
            <p:ph type="title"/>
          </p:nvPr>
        </p:nvSpPr>
        <p:spPr>
          <a:xfrm>
            <a:off x="834480" y="177383"/>
            <a:ext cx="7454312" cy="1005842"/>
          </a:xfrm>
        </p:spPr>
        <p:txBody>
          <a:bodyPr/>
          <a:lstStyle/>
          <a:p>
            <a:r>
              <a:rPr lang="en-US" dirty="0"/>
              <a:t>ARRAYS</a:t>
            </a:r>
            <a:endParaRPr lang="en-IN" dirty="0"/>
          </a:p>
        </p:txBody>
      </p:sp>
      <p:sp>
        <p:nvSpPr>
          <p:cNvPr id="3" name="Text Placeholder 2">
            <a:extLst>
              <a:ext uri="{FF2B5EF4-FFF2-40B4-BE49-F238E27FC236}">
                <a16:creationId xmlns:a16="http://schemas.microsoft.com/office/drawing/2014/main" id="{7129EABF-6D4E-7198-68EE-4C2F83B9A6D2}"/>
              </a:ext>
            </a:extLst>
          </p:cNvPr>
          <p:cNvSpPr>
            <a:spLocks noGrp="1"/>
          </p:cNvSpPr>
          <p:nvPr>
            <p:ph type="body" sz="quarter" idx="17"/>
          </p:nvPr>
        </p:nvSpPr>
        <p:spPr>
          <a:xfrm>
            <a:off x="1266528" y="977864"/>
            <a:ext cx="13363872" cy="6078819"/>
          </a:xfrm>
        </p:spPr>
        <p:txBody>
          <a:bodyPr/>
          <a:lstStyle/>
          <a:p>
            <a:pPr marL="0" indent="0">
              <a:buNone/>
            </a:pPr>
            <a:r>
              <a:rPr lang="en-US" sz="2800" b="0" i="0" dirty="0">
                <a:solidFill>
                  <a:srgbClr val="000000"/>
                </a:solidFill>
                <a:effectLst/>
                <a:latin typeface="TimesNewRomanPSMT"/>
              </a:rPr>
              <a:t>It would be written like this:</a:t>
            </a:r>
            <a:br>
              <a:rPr lang="en-US" sz="2800" b="0" i="0" dirty="0">
                <a:solidFill>
                  <a:srgbClr val="000000"/>
                </a:solidFill>
                <a:effectLst/>
                <a:latin typeface="TimesNewRomanPSMT"/>
              </a:rPr>
            </a:br>
            <a:r>
              <a:rPr lang="en-US" sz="2800" b="0" i="0" dirty="0">
                <a:solidFill>
                  <a:srgbClr val="000000"/>
                </a:solidFill>
                <a:effectLst/>
                <a:latin typeface="TimesNewRomanPSMT"/>
              </a:rPr>
              <a:t>var </a:t>
            </a:r>
            <a:r>
              <a:rPr lang="en-US" sz="2800" b="0" i="0" dirty="0" err="1">
                <a:solidFill>
                  <a:srgbClr val="000000"/>
                </a:solidFill>
                <a:effectLst/>
                <a:latin typeface="TimesNewRomanPSMT"/>
              </a:rPr>
              <a:t>vpEmail</a:t>
            </a:r>
            <a:r>
              <a:rPr lang="en-US" sz="2800" b="0" i="0" dirty="0">
                <a:solidFill>
                  <a:srgbClr val="000000"/>
                </a:solidFill>
                <a:effectLst/>
                <a:latin typeface="TimesNewRomanPSMT"/>
              </a:rPr>
              <a:t> = </a:t>
            </a:r>
            <a:r>
              <a:rPr lang="en-US" sz="2800" b="0" i="0" dirty="0" err="1">
                <a:solidFill>
                  <a:srgbClr val="000000"/>
                </a:solidFill>
                <a:effectLst/>
                <a:latin typeface="TimesNewRomanPSMT"/>
              </a:rPr>
              <a:t>emailList</a:t>
            </a:r>
            <a:r>
              <a:rPr lang="en-US" sz="2800" b="0" i="0" dirty="0">
                <a:solidFill>
                  <a:srgbClr val="000000"/>
                </a:solidFill>
                <a:effectLst/>
                <a:latin typeface="TimesNewRomanPSMT"/>
              </a:rPr>
              <a:t>[1][2]</a:t>
            </a:r>
            <a:br>
              <a:rPr lang="en-US" sz="2800" b="0" i="0" dirty="0">
                <a:solidFill>
                  <a:srgbClr val="000000"/>
                </a:solidFill>
                <a:effectLst/>
                <a:latin typeface="TimesNewRomanPSMT"/>
              </a:rPr>
            </a:br>
            <a:r>
              <a:rPr lang="en-US" sz="2800" b="0" i="0" dirty="0">
                <a:solidFill>
                  <a:srgbClr val="000000"/>
                </a:solidFill>
                <a:effectLst/>
                <a:latin typeface="TimesNewRomanPSMT"/>
              </a:rPr>
              <a:t>alert("The address is: "+ </a:t>
            </a:r>
            <a:r>
              <a:rPr lang="en-US" sz="2800" b="0" i="0" dirty="0" err="1">
                <a:solidFill>
                  <a:srgbClr val="000000"/>
                </a:solidFill>
                <a:effectLst/>
                <a:latin typeface="TimesNewRomanPSMT"/>
              </a:rPr>
              <a:t>vpEmail</a:t>
            </a:r>
            <a:r>
              <a:rPr lang="en-US" sz="2800" b="0" i="0" dirty="0">
                <a:solidFill>
                  <a:srgbClr val="000000"/>
                </a:solidFill>
                <a:effectLst/>
                <a:latin typeface="TimesNewRomanPSMT"/>
              </a:rPr>
              <a:t>)</a:t>
            </a:r>
          </a:p>
          <a:p>
            <a:pPr marL="0" indent="0">
              <a:buNone/>
            </a:pPr>
            <a:br>
              <a:rPr lang="en-US" sz="2800" b="0" i="0" dirty="0">
                <a:solidFill>
                  <a:srgbClr val="000000"/>
                </a:solidFill>
                <a:effectLst/>
                <a:latin typeface="TimesNewRomanPSMT"/>
              </a:rPr>
            </a:br>
            <a:r>
              <a:rPr lang="en-US" sz="2800" b="0" i="0" dirty="0">
                <a:solidFill>
                  <a:srgbClr val="000000"/>
                </a:solidFill>
                <a:effectLst/>
                <a:latin typeface="TimesNewRomanPSMT"/>
              </a:rPr>
              <a:t>1. We declared a variable, named it </a:t>
            </a:r>
            <a:r>
              <a:rPr lang="en-US" sz="2800" b="0" i="0" dirty="0" err="1">
                <a:solidFill>
                  <a:srgbClr val="000000"/>
                </a:solidFill>
                <a:effectLst/>
                <a:latin typeface="TimesNewRomanPSMT"/>
              </a:rPr>
              <a:t>emailList</a:t>
            </a:r>
            <a:r>
              <a:rPr lang="en-US" sz="2800" b="0" i="0" dirty="0">
                <a:solidFill>
                  <a:srgbClr val="000000"/>
                </a:solidFill>
                <a:effectLst/>
                <a:latin typeface="TimesNewRomanPSMT"/>
              </a:rPr>
              <a:t>, and initialized it with a value of a new instance of an array.</a:t>
            </a:r>
            <a:br>
              <a:rPr lang="en-US" sz="2800" b="0" i="0" dirty="0">
                <a:solidFill>
                  <a:srgbClr val="000000"/>
                </a:solidFill>
                <a:effectLst/>
                <a:latin typeface="TimesNewRomanPSMT"/>
              </a:rPr>
            </a:br>
            <a:r>
              <a:rPr lang="en-US" sz="2800" b="0" i="0" dirty="0">
                <a:solidFill>
                  <a:srgbClr val="000000"/>
                </a:solidFill>
                <a:effectLst/>
                <a:latin typeface="TimesNewRomanPSMT"/>
              </a:rPr>
              <a:t>2. Next, we created an array for each of the elements within the original array. Each of the new arrays contained three elements.</a:t>
            </a:r>
            <a:br>
              <a:rPr lang="en-US" sz="2800" b="0" i="0" dirty="0">
                <a:solidFill>
                  <a:srgbClr val="000000"/>
                </a:solidFill>
                <a:effectLst/>
                <a:latin typeface="TimesNewRomanPSMT"/>
              </a:rPr>
            </a:br>
            <a:r>
              <a:rPr lang="en-US" sz="2800" b="0" i="0" dirty="0">
                <a:solidFill>
                  <a:srgbClr val="000000"/>
                </a:solidFill>
                <a:effectLst/>
                <a:latin typeface="TimesNewRomanPSMT"/>
              </a:rPr>
              <a:t>3. Then we declared a variable named </a:t>
            </a:r>
            <a:r>
              <a:rPr lang="en-US" sz="2800" b="0" i="0" dirty="0" err="1">
                <a:solidFill>
                  <a:srgbClr val="000000"/>
                </a:solidFill>
                <a:effectLst/>
                <a:latin typeface="TimesNewRomanPSMT"/>
              </a:rPr>
              <a:t>vpEmail</a:t>
            </a:r>
            <a:r>
              <a:rPr lang="en-US" sz="2800" b="0" i="0" dirty="0">
                <a:solidFill>
                  <a:srgbClr val="000000"/>
                </a:solidFill>
                <a:effectLst/>
                <a:latin typeface="TimesNewRomanPSMT"/>
              </a:rPr>
              <a:t> and initialized it with the value of the third element (lstevens@domain.com) of the second element "[1]" of the array named </a:t>
            </a:r>
            <a:r>
              <a:rPr lang="en-US" sz="2800" b="0" i="0" dirty="0" err="1">
                <a:solidFill>
                  <a:srgbClr val="000000"/>
                </a:solidFill>
                <a:effectLst/>
                <a:latin typeface="TimesNewRomanPSMT"/>
              </a:rPr>
              <a:t>emailList</a:t>
            </a:r>
            <a:r>
              <a:rPr lang="en-US" sz="2800" dirty="0"/>
              <a:t> </a:t>
            </a:r>
          </a:p>
          <a:p>
            <a:pPr marL="0" indent="0">
              <a:buNone/>
            </a:pPr>
            <a:r>
              <a:rPr lang="en-US" sz="2800" b="0" i="0" dirty="0">
                <a:solidFill>
                  <a:srgbClr val="000000"/>
                </a:solidFill>
                <a:effectLst/>
                <a:latin typeface="TimesNewRomanPSMT"/>
              </a:rPr>
              <a:t>You could also retrieve the information using something like:</a:t>
            </a:r>
            <a:br>
              <a:rPr lang="en-US" sz="2800" b="0" i="0" dirty="0">
                <a:solidFill>
                  <a:srgbClr val="000000"/>
                </a:solidFill>
                <a:effectLst/>
                <a:latin typeface="TimesNewRomanPSMT"/>
              </a:rPr>
            </a:br>
            <a:r>
              <a:rPr lang="en-US" sz="2800" b="0" i="0" dirty="0">
                <a:solidFill>
                  <a:srgbClr val="000000"/>
                </a:solidFill>
                <a:effectLst/>
                <a:latin typeface="TimesNewRomanPSMT"/>
              </a:rPr>
              <a:t>var title = </a:t>
            </a:r>
            <a:r>
              <a:rPr lang="en-US" sz="2800" b="0" i="0" dirty="0" err="1">
                <a:solidFill>
                  <a:srgbClr val="000000"/>
                </a:solidFill>
                <a:effectLst/>
                <a:latin typeface="TimesNewRomanPSMT"/>
              </a:rPr>
              <a:t>emailList</a:t>
            </a:r>
            <a:r>
              <a:rPr lang="en-US" sz="2800" b="0" i="0" dirty="0">
                <a:solidFill>
                  <a:srgbClr val="000000"/>
                </a:solidFill>
                <a:effectLst/>
                <a:latin typeface="TimesNewRomanPSMT"/>
              </a:rPr>
              <a:t>[1][0]</a:t>
            </a:r>
            <a:br>
              <a:rPr lang="en-US" sz="2800" b="0" i="0" dirty="0">
                <a:solidFill>
                  <a:srgbClr val="000000"/>
                </a:solidFill>
                <a:effectLst/>
                <a:latin typeface="TimesNewRomanPSMT"/>
              </a:rPr>
            </a:br>
            <a:r>
              <a:rPr lang="en-US" sz="2800" b="0" i="0" dirty="0">
                <a:solidFill>
                  <a:srgbClr val="000000"/>
                </a:solidFill>
                <a:effectLst/>
                <a:latin typeface="TimesNewRomanPSMT"/>
              </a:rPr>
              <a:t>var email = </a:t>
            </a:r>
            <a:r>
              <a:rPr lang="en-US" sz="2800" b="0" i="0" dirty="0" err="1">
                <a:solidFill>
                  <a:srgbClr val="000000"/>
                </a:solidFill>
                <a:effectLst/>
                <a:latin typeface="TimesNewRomanPSMT"/>
              </a:rPr>
              <a:t>emailList</a:t>
            </a:r>
            <a:r>
              <a:rPr lang="en-US" sz="2800" b="0" i="0" dirty="0">
                <a:solidFill>
                  <a:srgbClr val="000000"/>
                </a:solidFill>
                <a:effectLst/>
                <a:latin typeface="TimesNewRomanPSMT"/>
              </a:rPr>
              <a:t>[1][2]</a:t>
            </a:r>
            <a:br>
              <a:rPr lang="en-US" sz="2800" b="0" i="0" dirty="0">
                <a:solidFill>
                  <a:srgbClr val="000000"/>
                </a:solidFill>
                <a:effectLst/>
                <a:latin typeface="TimesNewRomanPSMT"/>
              </a:rPr>
            </a:br>
            <a:r>
              <a:rPr lang="en-US" sz="2800" b="0" i="0" dirty="0">
                <a:solidFill>
                  <a:srgbClr val="000000"/>
                </a:solidFill>
                <a:effectLst/>
                <a:latin typeface="TimesNewRomanPSMT"/>
              </a:rPr>
              <a:t>alert("The e-mail address for the " + title +" is: " + email)</a:t>
            </a:r>
            <a:r>
              <a:rPr lang="en-US" sz="2800" dirty="0"/>
              <a:t> </a:t>
            </a:r>
            <a:br>
              <a:rPr lang="en-US" sz="1600" dirty="0"/>
            </a:br>
            <a:br>
              <a:rPr lang="en-US" sz="2800" dirty="0"/>
            </a:br>
            <a:endParaRPr lang="en-IN" sz="2800" dirty="0"/>
          </a:p>
        </p:txBody>
      </p:sp>
    </p:spTree>
    <p:extLst>
      <p:ext uri="{BB962C8B-B14F-4D97-AF65-F5344CB8AC3E}">
        <p14:creationId xmlns:p14="http://schemas.microsoft.com/office/powerpoint/2010/main" val="408617810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695864" y="1740376"/>
            <a:ext cx="12791536" cy="705962"/>
          </a:xfrm>
          <a:prstGeom prst="rect">
            <a:avLst/>
          </a:prstGeom>
        </p:spPr>
        <p:txBody>
          <a:bodyPr wrap="square">
            <a:spAutoFit/>
          </a:bodyPr>
          <a:lstStyle/>
          <a:p>
            <a:pPr marL="457200" indent="-457200">
              <a:lnSpc>
                <a:spcPct val="150000"/>
              </a:lnSpc>
              <a:buFont typeface="Wingdings" panose="05000000000000000000" pitchFamily="2" charset="2"/>
              <a:buChar char="§"/>
            </a:pPr>
            <a:r>
              <a:rPr lang="en-US" sz="2900" dirty="0">
                <a:solidFill>
                  <a:srgbClr val="000000"/>
                </a:solidFill>
                <a:latin typeface="Roboto Medium" panose="02000000000000000000" pitchFamily="2" charset="0"/>
                <a:ea typeface="Roboto Medium" panose="02000000000000000000" pitchFamily="2" charset="0"/>
              </a:rPr>
              <a:t>To create any object is with the new operator and a call to a constructor. </a:t>
            </a:r>
          </a:p>
        </p:txBody>
      </p:sp>
      <p:sp>
        <p:nvSpPr>
          <p:cNvPr id="6" name="Title 4"/>
          <p:cNvSpPr>
            <a:spLocks noGrp="1"/>
          </p:cNvSpPr>
          <p:nvPr>
            <p:ph type="title"/>
          </p:nvPr>
        </p:nvSpPr>
        <p:spPr/>
        <p:txBody>
          <a:bodyPr/>
          <a:lstStyle/>
          <a:p>
            <a:r>
              <a:rPr lang="en-US" b="1" dirty="0">
                <a:solidFill>
                  <a:schemeClr val="tx1"/>
                </a:solidFill>
              </a:rPr>
              <a:t>Arrays - example</a:t>
            </a:r>
          </a:p>
        </p:txBody>
      </p:sp>
      <p:sp>
        <p:nvSpPr>
          <p:cNvPr id="7" name="Text Placeholder 6"/>
          <p:cNvSpPr>
            <a:spLocks noGrp="1"/>
          </p:cNvSpPr>
          <p:nvPr>
            <p:ph type="body" sz="quarter" idx="17"/>
          </p:nvPr>
        </p:nvSpPr>
        <p:spPr>
          <a:xfrm>
            <a:off x="748070" y="1306488"/>
            <a:ext cx="9138438" cy="6005468"/>
          </a:xfrm>
        </p:spPr>
        <p:txBody>
          <a:bodyPr/>
          <a:lstStyle/>
          <a:p>
            <a:r>
              <a:rPr lang="en-US" b="1" dirty="0"/>
              <a:t>Array OBJECT CREATION </a:t>
            </a:r>
          </a:p>
        </p:txBody>
      </p:sp>
      <p:pic>
        <p:nvPicPr>
          <p:cNvPr id="4" name="Picture 3"/>
          <p:cNvPicPr>
            <a:picLocks noChangeAspect="1"/>
          </p:cNvPicPr>
          <p:nvPr/>
        </p:nvPicPr>
        <p:blipFill>
          <a:blip r:embed="rId2"/>
          <a:stretch>
            <a:fillRect/>
          </a:stretch>
        </p:blipFill>
        <p:spPr>
          <a:xfrm>
            <a:off x="2209800" y="2439572"/>
            <a:ext cx="9067800" cy="760828"/>
          </a:xfrm>
          <a:prstGeom prst="rect">
            <a:avLst/>
          </a:prstGeom>
        </p:spPr>
      </p:pic>
      <p:sp>
        <p:nvSpPr>
          <p:cNvPr id="5" name="Rectangle 4"/>
          <p:cNvSpPr/>
          <p:nvPr/>
        </p:nvSpPr>
        <p:spPr>
          <a:xfrm>
            <a:off x="990600" y="3206859"/>
            <a:ext cx="13258800" cy="2026196"/>
          </a:xfrm>
          <a:prstGeom prst="rect">
            <a:avLst/>
          </a:prstGeom>
        </p:spPr>
        <p:txBody>
          <a:bodyPr wrap="square">
            <a:spAutoFit/>
          </a:bodyPr>
          <a:lstStyle/>
          <a:p>
            <a:pPr marL="457200" indent="-457200">
              <a:lnSpc>
                <a:spcPct val="150000"/>
              </a:lnSpc>
              <a:buFont typeface="Wingdings" panose="05000000000000000000" pitchFamily="2" charset="2"/>
              <a:buChar char="§"/>
            </a:pPr>
            <a:r>
              <a:rPr lang="en-US" sz="2900" dirty="0">
                <a:solidFill>
                  <a:srgbClr val="000000"/>
                </a:solidFill>
                <a:latin typeface="Roboto Medium" panose="02000000000000000000" pitchFamily="2" charset="0"/>
                <a:ea typeface="Roboto Medium" panose="02000000000000000000" pitchFamily="2" charset="0"/>
              </a:rPr>
              <a:t>The second way to create an Array object is with a literal array value, which is a list of values enclosed in brackets</a:t>
            </a:r>
          </a:p>
          <a:p>
            <a:pPr algn="ctr">
              <a:lnSpc>
                <a:spcPct val="150000"/>
              </a:lnSpc>
            </a:pPr>
            <a:r>
              <a:rPr lang="en-US" sz="2900" dirty="0">
                <a:solidFill>
                  <a:srgbClr val="000000"/>
                </a:solidFill>
                <a:latin typeface="Roboto Medium" panose="02000000000000000000" pitchFamily="2" charset="0"/>
                <a:ea typeface="Roboto Medium" panose="02000000000000000000" pitchFamily="2" charset="0"/>
              </a:rPr>
              <a:t> </a:t>
            </a:r>
            <a:r>
              <a:rPr lang="en-US" sz="2900" b="1" dirty="0" err="1">
                <a:solidFill>
                  <a:srgbClr val="000000"/>
                </a:solidFill>
                <a:latin typeface="Roboto Medium" panose="02000000000000000000" pitchFamily="2" charset="0"/>
                <a:ea typeface="Roboto Medium" panose="02000000000000000000" pitchFamily="2" charset="0"/>
              </a:rPr>
              <a:t>var</a:t>
            </a:r>
            <a:r>
              <a:rPr lang="en-US" sz="2900" b="1" dirty="0">
                <a:solidFill>
                  <a:srgbClr val="000000"/>
                </a:solidFill>
                <a:latin typeface="Roboto Medium" panose="02000000000000000000" pitchFamily="2" charset="0"/>
                <a:ea typeface="Roboto Medium" panose="02000000000000000000" pitchFamily="2" charset="0"/>
              </a:rPr>
              <a:t> my_list_2 = [1, 2, “three”, “four”]; </a:t>
            </a:r>
            <a:endParaRPr lang="en-US" sz="2900" dirty="0">
              <a:latin typeface="Roboto Medium" panose="02000000000000000000" pitchFamily="2" charset="0"/>
              <a:ea typeface="Roboto Medium" panose="02000000000000000000" pitchFamily="2" charset="0"/>
            </a:endParaRPr>
          </a:p>
        </p:txBody>
      </p:sp>
    </p:spTree>
    <p:extLst>
      <p:ext uri="{BB962C8B-B14F-4D97-AF65-F5344CB8AC3E}">
        <p14:creationId xmlns:p14="http://schemas.microsoft.com/office/powerpoint/2010/main" val="14087643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9DE518-41D0-1132-A125-8FFBEDFF250B}"/>
              </a:ext>
            </a:extLst>
          </p:cNvPr>
          <p:cNvSpPr>
            <a:spLocks noGrp="1"/>
          </p:cNvSpPr>
          <p:nvPr>
            <p:ph type="title"/>
          </p:nvPr>
        </p:nvSpPr>
        <p:spPr/>
        <p:txBody>
          <a:bodyPr/>
          <a:lstStyle/>
          <a:p>
            <a:r>
              <a:rPr lang="en-US" sz="3600" b="1" i="0" dirty="0">
                <a:solidFill>
                  <a:srgbClr val="000000"/>
                </a:solidFill>
                <a:effectLst/>
                <a:latin typeface="TimesNewRomanPS-BoldMT"/>
              </a:rPr>
              <a:t>What is JavaScript?</a:t>
            </a:r>
            <a:br>
              <a:rPr lang="en-US" sz="3600" b="1" i="0" dirty="0">
                <a:solidFill>
                  <a:srgbClr val="000000"/>
                </a:solidFill>
                <a:effectLst/>
                <a:latin typeface="TimesNewRomanPS-BoldMT"/>
              </a:rPr>
            </a:br>
            <a:endParaRPr lang="en-IN" dirty="0"/>
          </a:p>
        </p:txBody>
      </p:sp>
      <p:sp>
        <p:nvSpPr>
          <p:cNvPr id="3" name="Text Placeholder 2">
            <a:extLst>
              <a:ext uri="{FF2B5EF4-FFF2-40B4-BE49-F238E27FC236}">
                <a16:creationId xmlns:a16="http://schemas.microsoft.com/office/drawing/2014/main" id="{6AB38250-E2E3-5A00-CC8A-0B3C2C9306ED}"/>
              </a:ext>
            </a:extLst>
          </p:cNvPr>
          <p:cNvSpPr>
            <a:spLocks noGrp="1"/>
          </p:cNvSpPr>
          <p:nvPr>
            <p:ph type="body" sz="quarter" idx="17"/>
          </p:nvPr>
        </p:nvSpPr>
        <p:spPr>
          <a:xfrm>
            <a:off x="834481" y="1162472"/>
            <a:ext cx="13465495" cy="6840760"/>
          </a:xfrm>
        </p:spPr>
        <p:txBody>
          <a:bodyPr/>
          <a:lstStyle/>
          <a:p>
            <a:pPr marL="457200" indent="-457200">
              <a:buFont typeface="Arial" panose="020B0604020202020204" pitchFamily="34" charset="0"/>
              <a:buChar char="•"/>
            </a:pPr>
            <a:r>
              <a:rPr lang="en-US" sz="3200" b="0" i="0" dirty="0">
                <a:solidFill>
                  <a:srgbClr val="000000"/>
                </a:solidFill>
                <a:effectLst/>
                <a:latin typeface="TimesNewRomanPSMT"/>
              </a:rPr>
              <a:t>JavaScript was designed to add interactivity to HTML pages</a:t>
            </a:r>
          </a:p>
          <a:p>
            <a:pPr marL="457200" indent="-457200">
              <a:buFont typeface="Arial" panose="020B0604020202020204" pitchFamily="34" charset="0"/>
              <a:buChar char="•"/>
            </a:pPr>
            <a:r>
              <a:rPr lang="en-US" sz="3200" b="0" i="0" dirty="0">
                <a:solidFill>
                  <a:srgbClr val="000000"/>
                </a:solidFill>
                <a:effectLst/>
                <a:latin typeface="TimesNewRomanPSMT"/>
              </a:rPr>
              <a:t>JavaScript is a scripting language</a:t>
            </a:r>
          </a:p>
          <a:p>
            <a:pPr marL="457200" indent="-457200">
              <a:buFont typeface="Arial" panose="020B0604020202020204" pitchFamily="34" charset="0"/>
              <a:buChar char="•"/>
            </a:pPr>
            <a:r>
              <a:rPr lang="en-US" sz="3200" b="0" i="0" dirty="0">
                <a:solidFill>
                  <a:srgbClr val="000000"/>
                </a:solidFill>
                <a:effectLst/>
                <a:latin typeface="TimesNewRomanPSMT"/>
              </a:rPr>
              <a:t>A scripting language is a lightweight programming language</a:t>
            </a:r>
          </a:p>
          <a:p>
            <a:pPr marL="457200" indent="-457200">
              <a:buFont typeface="Arial" panose="020B0604020202020204" pitchFamily="34" charset="0"/>
              <a:buChar char="•"/>
            </a:pPr>
            <a:r>
              <a:rPr lang="en-US" sz="3200" b="0" i="0" dirty="0">
                <a:solidFill>
                  <a:srgbClr val="000000"/>
                </a:solidFill>
                <a:effectLst/>
                <a:latin typeface="TimesNewRomanPSMT"/>
              </a:rPr>
              <a:t>JavaScript is usually embedded directly into HTML pages</a:t>
            </a:r>
          </a:p>
          <a:p>
            <a:pPr marL="457200" indent="-457200">
              <a:buFont typeface="Arial" panose="020B0604020202020204" pitchFamily="34" charset="0"/>
              <a:buChar char="•"/>
            </a:pPr>
            <a:r>
              <a:rPr lang="en-US" sz="3200" b="0" i="0" dirty="0">
                <a:solidFill>
                  <a:srgbClr val="000000"/>
                </a:solidFill>
                <a:effectLst/>
                <a:latin typeface="TimesNewRomanPSMT"/>
              </a:rPr>
              <a:t>JavaScript is an interpreted language (means that scripts execute without preliminary compilation)</a:t>
            </a:r>
          </a:p>
          <a:p>
            <a:pPr marL="457200" indent="-457200">
              <a:buFont typeface="Arial" panose="020B0604020202020204" pitchFamily="34" charset="0"/>
              <a:buChar char="•"/>
            </a:pPr>
            <a:r>
              <a:rPr lang="en-US" sz="3200" b="0" i="0" dirty="0">
                <a:solidFill>
                  <a:srgbClr val="000000"/>
                </a:solidFill>
                <a:effectLst/>
                <a:latin typeface="TimesNewRomanPSMT"/>
              </a:rPr>
              <a:t>Everyone can use JavaScript without purchasing a license</a:t>
            </a:r>
            <a:endParaRPr lang="en-US" sz="3200" dirty="0">
              <a:solidFill>
                <a:srgbClr val="000000"/>
              </a:solidFill>
              <a:latin typeface="TimesNewRomanPSMT"/>
            </a:endParaRPr>
          </a:p>
          <a:p>
            <a:pPr marL="0" indent="0">
              <a:buNone/>
            </a:pPr>
            <a:r>
              <a:rPr lang="en-US" sz="3200" b="0" i="0" dirty="0">
                <a:solidFill>
                  <a:srgbClr val="000000"/>
                </a:solidFill>
                <a:effectLst/>
                <a:latin typeface="TimesNewRomanPSMT"/>
              </a:rPr>
              <a:t>Java and JavaScript are two completely different languages in both concept and design!</a:t>
            </a:r>
          </a:p>
          <a:p>
            <a:pPr marL="0" indent="0">
              <a:buNone/>
            </a:pPr>
            <a:r>
              <a:rPr lang="en-US" sz="3200" b="0" i="0" dirty="0">
                <a:solidFill>
                  <a:srgbClr val="000000"/>
                </a:solidFill>
                <a:effectLst/>
                <a:latin typeface="TimesNewRomanPSMT"/>
              </a:rPr>
              <a:t>Java (developed by Sun Microsystems) is a powerful and much more complex programming language – in the same category as C and C++</a:t>
            </a:r>
            <a:r>
              <a:rPr lang="en-US" sz="3600" dirty="0"/>
              <a:t> </a:t>
            </a:r>
            <a:br>
              <a:rPr lang="en-US" sz="2800" dirty="0"/>
            </a:br>
            <a:endParaRPr lang="en-IN" dirty="0"/>
          </a:p>
        </p:txBody>
      </p:sp>
    </p:spTree>
    <p:extLst>
      <p:ext uri="{BB962C8B-B14F-4D97-AF65-F5344CB8AC3E}">
        <p14:creationId xmlns:p14="http://schemas.microsoft.com/office/powerpoint/2010/main" val="420708423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p:cNvSpPr>
            <a:spLocks noGrp="1"/>
          </p:cNvSpPr>
          <p:nvPr>
            <p:ph type="title"/>
          </p:nvPr>
        </p:nvSpPr>
        <p:spPr/>
        <p:txBody>
          <a:bodyPr/>
          <a:lstStyle/>
          <a:p>
            <a:r>
              <a:rPr lang="en-US" b="1" dirty="0">
                <a:solidFill>
                  <a:schemeClr val="tx1"/>
                </a:solidFill>
              </a:rPr>
              <a:t>arrays</a:t>
            </a:r>
          </a:p>
        </p:txBody>
      </p:sp>
      <p:sp>
        <p:nvSpPr>
          <p:cNvPr id="7" name="Text Placeholder 6"/>
          <p:cNvSpPr>
            <a:spLocks noGrp="1"/>
          </p:cNvSpPr>
          <p:nvPr>
            <p:ph type="body" sz="quarter" idx="17"/>
          </p:nvPr>
        </p:nvSpPr>
        <p:spPr/>
        <p:txBody>
          <a:bodyPr/>
          <a:lstStyle/>
          <a:p>
            <a:r>
              <a:rPr lang="en-US" b="1" dirty="0">
                <a:solidFill>
                  <a:schemeClr val="tx1"/>
                </a:solidFill>
              </a:rPr>
              <a:t>CHARACTERISTICS OF Array OBJECTS</a:t>
            </a:r>
            <a:r>
              <a:rPr lang="en-US" b="1" dirty="0"/>
              <a:t> </a:t>
            </a:r>
          </a:p>
        </p:txBody>
      </p:sp>
      <p:sp>
        <p:nvSpPr>
          <p:cNvPr id="2" name="Rectangle 1"/>
          <p:cNvSpPr/>
          <p:nvPr/>
        </p:nvSpPr>
        <p:spPr>
          <a:xfrm>
            <a:off x="990600" y="1914198"/>
            <a:ext cx="12725400" cy="3365024"/>
          </a:xfrm>
          <a:prstGeom prst="rect">
            <a:avLst/>
          </a:prstGeom>
        </p:spPr>
        <p:txBody>
          <a:bodyPr wrap="square">
            <a:spAutoFit/>
          </a:bodyPr>
          <a:lstStyle/>
          <a:p>
            <a:pPr marL="457200" indent="-457200" algn="just">
              <a:lnSpc>
                <a:spcPct val="150000"/>
              </a:lnSpc>
              <a:buFont typeface="Wingdings" panose="05000000000000000000" pitchFamily="2" charset="2"/>
              <a:buChar char="§"/>
            </a:pPr>
            <a:r>
              <a:rPr lang="en-US" sz="2900" dirty="0">
                <a:solidFill>
                  <a:srgbClr val="000000"/>
                </a:solidFill>
                <a:latin typeface="Roboto Medium" panose="02000000000000000000" pitchFamily="2" charset="0"/>
                <a:ea typeface="Roboto Medium" panose="02000000000000000000" pitchFamily="2" charset="0"/>
              </a:rPr>
              <a:t>The lowest index of every JavaScript array is zero. </a:t>
            </a:r>
          </a:p>
          <a:p>
            <a:pPr marL="457200" indent="-457200" algn="just">
              <a:lnSpc>
                <a:spcPct val="150000"/>
              </a:lnSpc>
              <a:buFont typeface="Wingdings" panose="05000000000000000000" pitchFamily="2" charset="2"/>
              <a:buChar char="§"/>
            </a:pPr>
            <a:r>
              <a:rPr lang="en-US" sz="2900" dirty="0">
                <a:solidFill>
                  <a:srgbClr val="000000"/>
                </a:solidFill>
                <a:latin typeface="Roboto Medium" panose="02000000000000000000" pitchFamily="2" charset="0"/>
                <a:ea typeface="Roboto Medium" panose="02000000000000000000" pitchFamily="2" charset="0"/>
              </a:rPr>
              <a:t>Access to the elements of an array is specified with numeric subscript expressions placed in brackets. </a:t>
            </a:r>
          </a:p>
          <a:p>
            <a:pPr marL="457200" indent="-457200" algn="just">
              <a:lnSpc>
                <a:spcPct val="150000"/>
              </a:lnSpc>
              <a:buFont typeface="Wingdings" panose="05000000000000000000" pitchFamily="2" charset="2"/>
              <a:buChar char="§"/>
            </a:pPr>
            <a:r>
              <a:rPr lang="en-US" sz="2900" dirty="0">
                <a:solidFill>
                  <a:srgbClr val="000000"/>
                </a:solidFill>
                <a:latin typeface="Roboto Medium" panose="02000000000000000000" pitchFamily="2" charset="0"/>
                <a:ea typeface="Roboto Medium" panose="02000000000000000000" pitchFamily="2" charset="0"/>
              </a:rPr>
              <a:t>The length of an array is the highest subscript to which a value has been assigned, plus 1. </a:t>
            </a:r>
          </a:p>
        </p:txBody>
      </p:sp>
    </p:spTree>
    <p:extLst>
      <p:ext uri="{BB962C8B-B14F-4D97-AF65-F5344CB8AC3E}">
        <p14:creationId xmlns:p14="http://schemas.microsoft.com/office/powerpoint/2010/main" val="58415657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p:cNvSpPr>
            <a:spLocks noGrp="1"/>
          </p:cNvSpPr>
          <p:nvPr>
            <p:ph type="title"/>
          </p:nvPr>
        </p:nvSpPr>
        <p:spPr/>
        <p:txBody>
          <a:bodyPr/>
          <a:lstStyle/>
          <a:p>
            <a:r>
              <a:rPr lang="en-US" b="1" dirty="0">
                <a:solidFill>
                  <a:schemeClr val="tx1"/>
                </a:solidFill>
              </a:rPr>
              <a:t>arrays</a:t>
            </a:r>
          </a:p>
        </p:txBody>
      </p:sp>
      <p:sp>
        <p:nvSpPr>
          <p:cNvPr id="7" name="Text Placeholder 6"/>
          <p:cNvSpPr>
            <a:spLocks noGrp="1"/>
          </p:cNvSpPr>
          <p:nvPr>
            <p:ph type="body" sz="quarter" idx="17"/>
          </p:nvPr>
        </p:nvSpPr>
        <p:spPr/>
        <p:txBody>
          <a:bodyPr/>
          <a:lstStyle/>
          <a:p>
            <a:r>
              <a:rPr lang="en-US" b="1" dirty="0">
                <a:solidFill>
                  <a:schemeClr val="tx1"/>
                </a:solidFill>
              </a:rPr>
              <a:t>CHARACTERISTICS OF Array OBJECTS </a:t>
            </a:r>
          </a:p>
        </p:txBody>
      </p:sp>
      <p:sp>
        <p:nvSpPr>
          <p:cNvPr id="2" name="Rectangle 1"/>
          <p:cNvSpPr/>
          <p:nvPr/>
        </p:nvSpPr>
        <p:spPr>
          <a:xfrm>
            <a:off x="990600" y="1914198"/>
            <a:ext cx="12725400" cy="4108817"/>
          </a:xfrm>
          <a:prstGeom prst="rect">
            <a:avLst/>
          </a:prstGeom>
        </p:spPr>
        <p:txBody>
          <a:bodyPr wrap="square">
            <a:spAutoFit/>
          </a:bodyPr>
          <a:lstStyle/>
          <a:p>
            <a:pPr marL="457200" indent="-457200" algn="just">
              <a:lnSpc>
                <a:spcPct val="150000"/>
              </a:lnSpc>
              <a:buFont typeface="Wingdings" panose="05000000000000000000" pitchFamily="2" charset="2"/>
              <a:buChar char="§"/>
            </a:pPr>
            <a:r>
              <a:rPr lang="en-US" sz="2900" dirty="0">
                <a:latin typeface="Roboto Medium" panose="02000000000000000000" pitchFamily="2" charset="0"/>
                <a:ea typeface="Roboto Medium" panose="02000000000000000000" pitchFamily="2" charset="0"/>
              </a:rPr>
              <a:t>The length of an array is both read and write accessible through the length property, which is created for every array object by the Array constructor. </a:t>
            </a:r>
          </a:p>
          <a:p>
            <a:pPr algn="ctr">
              <a:lnSpc>
                <a:spcPct val="150000"/>
              </a:lnSpc>
            </a:pPr>
            <a:r>
              <a:rPr lang="en-US" sz="2900" b="1" dirty="0" err="1">
                <a:latin typeface="Roboto Medium" panose="02000000000000000000" pitchFamily="2" charset="0"/>
                <a:ea typeface="Roboto Medium" panose="02000000000000000000" pitchFamily="2" charset="0"/>
              </a:rPr>
              <a:t>my_list.length</a:t>
            </a:r>
            <a:r>
              <a:rPr lang="en-US" sz="2900" b="1" dirty="0">
                <a:latin typeface="Roboto Medium" panose="02000000000000000000" pitchFamily="2" charset="0"/>
                <a:ea typeface="Roboto Medium" panose="02000000000000000000" pitchFamily="2" charset="0"/>
              </a:rPr>
              <a:t> = 1002; </a:t>
            </a:r>
          </a:p>
          <a:p>
            <a:pPr marL="457200" indent="-457200" algn="just">
              <a:lnSpc>
                <a:spcPct val="150000"/>
              </a:lnSpc>
              <a:buFont typeface="Wingdings" panose="05000000000000000000" pitchFamily="2" charset="2"/>
              <a:buChar char="§"/>
            </a:pPr>
            <a:r>
              <a:rPr lang="en-US" sz="2900" dirty="0">
                <a:latin typeface="Roboto Medium" panose="02000000000000000000" pitchFamily="2" charset="0"/>
                <a:ea typeface="Roboto Medium" panose="02000000000000000000" pitchFamily="2" charset="0"/>
              </a:rPr>
              <a:t>An array is lengthened by setting its length property to a larger value, shortened by setting its length property to a smaller value. </a:t>
            </a:r>
          </a:p>
        </p:txBody>
      </p:sp>
    </p:spTree>
    <p:extLst>
      <p:ext uri="{BB962C8B-B14F-4D97-AF65-F5344CB8AC3E}">
        <p14:creationId xmlns:p14="http://schemas.microsoft.com/office/powerpoint/2010/main" val="126834238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BF5585-8805-1145-0F6A-513CCE4C398F}"/>
              </a:ext>
            </a:extLst>
          </p:cNvPr>
          <p:cNvSpPr>
            <a:spLocks noGrp="1"/>
          </p:cNvSpPr>
          <p:nvPr>
            <p:ph type="title"/>
          </p:nvPr>
        </p:nvSpPr>
        <p:spPr/>
        <p:txBody>
          <a:bodyPr/>
          <a:lstStyle/>
          <a:p>
            <a:r>
              <a:rPr lang="en-IN" sz="4000" b="1" i="0" dirty="0">
                <a:solidFill>
                  <a:srgbClr val="000000"/>
                </a:solidFill>
                <a:effectLst/>
                <a:latin typeface="TimesNewRomanPS-BoldMT"/>
              </a:rPr>
              <a:t>Array Methods</a:t>
            </a:r>
            <a:r>
              <a:rPr lang="en-IN" sz="4000" dirty="0"/>
              <a:t> </a:t>
            </a:r>
            <a:br>
              <a:rPr lang="en-IN" dirty="0"/>
            </a:br>
            <a:endParaRPr lang="en-IN" dirty="0"/>
          </a:p>
        </p:txBody>
      </p:sp>
      <p:sp>
        <p:nvSpPr>
          <p:cNvPr id="3" name="Text Placeholder 2">
            <a:extLst>
              <a:ext uri="{FF2B5EF4-FFF2-40B4-BE49-F238E27FC236}">
                <a16:creationId xmlns:a16="http://schemas.microsoft.com/office/drawing/2014/main" id="{A40F290C-CFCA-7596-4865-AB035F716468}"/>
              </a:ext>
            </a:extLst>
          </p:cNvPr>
          <p:cNvSpPr>
            <a:spLocks noGrp="1"/>
          </p:cNvSpPr>
          <p:nvPr>
            <p:ph type="body" sz="quarter" idx="17"/>
          </p:nvPr>
        </p:nvSpPr>
        <p:spPr>
          <a:xfrm>
            <a:off x="834481" y="1090464"/>
            <a:ext cx="12961441" cy="6222835"/>
          </a:xfrm>
        </p:spPr>
        <p:txBody>
          <a:bodyPr/>
          <a:lstStyle/>
          <a:p>
            <a:pPr marL="291466" lvl="1" indent="0">
              <a:buNone/>
            </a:pPr>
            <a:r>
              <a:rPr lang="en-IN" sz="2800" b="1" i="1" dirty="0">
                <a:solidFill>
                  <a:srgbClr val="000000"/>
                </a:solidFill>
                <a:effectLst/>
                <a:latin typeface="TimesNewRomanPS-BoldItalicMT"/>
              </a:rPr>
              <a:t>length</a:t>
            </a:r>
            <a:r>
              <a:rPr lang="en-IN" sz="2800" dirty="0"/>
              <a:t> </a:t>
            </a:r>
            <a:br>
              <a:rPr lang="en-IN" dirty="0"/>
            </a:br>
            <a:r>
              <a:rPr lang="en-US" sz="2800" b="0" i="0" dirty="0">
                <a:solidFill>
                  <a:srgbClr val="000000"/>
                </a:solidFill>
                <a:effectLst/>
                <a:latin typeface="TimesNewRomanPSMT"/>
              </a:rPr>
              <a:t>The length property returns the number of elements in an array. The format is</a:t>
            </a:r>
            <a:br>
              <a:rPr lang="en-US" sz="2800" b="0" i="0" dirty="0">
                <a:solidFill>
                  <a:srgbClr val="000000"/>
                </a:solidFill>
                <a:effectLst/>
                <a:latin typeface="TimesNewRomanPSMT"/>
              </a:rPr>
            </a:br>
            <a:r>
              <a:rPr lang="en-US" sz="2800" b="0" i="0" dirty="0">
                <a:solidFill>
                  <a:srgbClr val="000000"/>
                </a:solidFill>
                <a:effectLst/>
                <a:latin typeface="TimesNewRomanPSMT"/>
              </a:rPr>
              <a:t>	</a:t>
            </a:r>
            <a:r>
              <a:rPr lang="en-US" sz="2800" b="1" dirty="0">
                <a:solidFill>
                  <a:srgbClr val="000000"/>
                </a:solidFill>
                <a:latin typeface="TimesNewRomanPSMT"/>
              </a:rPr>
              <a:t>	</a:t>
            </a:r>
            <a:r>
              <a:rPr lang="en-US" sz="2800" b="1" i="0" dirty="0" err="1">
                <a:solidFill>
                  <a:srgbClr val="000000"/>
                </a:solidFill>
                <a:effectLst/>
                <a:latin typeface="TimesNewRomanPSMT"/>
              </a:rPr>
              <a:t>arrayName.length</a:t>
            </a:r>
            <a:r>
              <a:rPr lang="en-US" sz="2800" b="1" i="0" dirty="0">
                <a:solidFill>
                  <a:srgbClr val="000000"/>
                </a:solidFill>
                <a:effectLst/>
                <a:latin typeface="TimesNewRomanPSMT"/>
              </a:rPr>
              <a:t>.</a:t>
            </a:r>
            <a:r>
              <a:rPr lang="en-US" sz="2800" b="1" dirty="0"/>
              <a:t> </a:t>
            </a:r>
            <a:br>
              <a:rPr lang="en-US" b="1" dirty="0"/>
            </a:br>
            <a:r>
              <a:rPr lang="en-IN" sz="2800" b="1" i="0" dirty="0">
                <a:solidFill>
                  <a:srgbClr val="000000"/>
                </a:solidFill>
                <a:effectLst/>
                <a:latin typeface="TimesNewRomanPSMT"/>
              </a:rPr>
              <a:t>example </a:t>
            </a:r>
            <a:br>
              <a:rPr lang="en-IN" dirty="0"/>
            </a:br>
            <a:r>
              <a:rPr lang="en-IN" sz="2800" b="0" i="0" dirty="0">
                <a:solidFill>
                  <a:srgbClr val="000000"/>
                </a:solidFill>
                <a:effectLst/>
                <a:latin typeface="TimesNewRomanPSMT"/>
              </a:rPr>
              <a:t>var </a:t>
            </a:r>
            <a:r>
              <a:rPr lang="en-IN" sz="2800" b="0" i="0" dirty="0" err="1">
                <a:solidFill>
                  <a:srgbClr val="000000"/>
                </a:solidFill>
                <a:effectLst/>
                <a:latin typeface="TimesNewRomanPSMT"/>
              </a:rPr>
              <a:t>bannerImg</a:t>
            </a:r>
            <a:r>
              <a:rPr lang="en-IN" sz="2800" b="0" i="0" dirty="0">
                <a:solidFill>
                  <a:srgbClr val="000000"/>
                </a:solidFill>
                <a:effectLst/>
                <a:latin typeface="TimesNewRomanPSMT"/>
              </a:rPr>
              <a:t> = new Array();</a:t>
            </a:r>
            <a:br>
              <a:rPr lang="en-IN" sz="2800" b="0" i="0" dirty="0">
                <a:solidFill>
                  <a:srgbClr val="000000"/>
                </a:solidFill>
                <a:effectLst/>
                <a:latin typeface="TimesNewRomanPSMT"/>
              </a:rPr>
            </a:br>
            <a:r>
              <a:rPr lang="en-IN" sz="2800" b="0" i="0" dirty="0" err="1">
                <a:solidFill>
                  <a:srgbClr val="000000"/>
                </a:solidFill>
                <a:effectLst/>
                <a:latin typeface="TimesNewRomanPSMT"/>
              </a:rPr>
              <a:t>bannerImg</a:t>
            </a:r>
            <a:r>
              <a:rPr lang="en-IN" sz="2800" b="0" i="0" dirty="0">
                <a:solidFill>
                  <a:srgbClr val="000000"/>
                </a:solidFill>
                <a:effectLst/>
                <a:latin typeface="TimesNewRomanPSMT"/>
              </a:rPr>
              <a:t>[0]="image-1.gif";</a:t>
            </a:r>
            <a:br>
              <a:rPr lang="en-IN" sz="2800" b="0" i="0" dirty="0">
                <a:solidFill>
                  <a:srgbClr val="000000"/>
                </a:solidFill>
                <a:effectLst/>
                <a:latin typeface="TimesNewRomanPSMT"/>
              </a:rPr>
            </a:br>
            <a:r>
              <a:rPr lang="en-IN" sz="2800" b="0" i="0" dirty="0" err="1">
                <a:solidFill>
                  <a:srgbClr val="000000"/>
                </a:solidFill>
                <a:effectLst/>
                <a:latin typeface="TimesNewRomanPSMT"/>
              </a:rPr>
              <a:t>bannerImg</a:t>
            </a:r>
            <a:r>
              <a:rPr lang="en-IN" sz="2800" b="0" i="0" dirty="0">
                <a:solidFill>
                  <a:srgbClr val="000000"/>
                </a:solidFill>
                <a:effectLst/>
                <a:latin typeface="TimesNewRomanPSMT"/>
              </a:rPr>
              <a:t>[1]="image-2.gif";</a:t>
            </a:r>
            <a:br>
              <a:rPr lang="en-IN" sz="2800" b="0" i="0" dirty="0">
                <a:solidFill>
                  <a:srgbClr val="000000"/>
                </a:solidFill>
                <a:effectLst/>
                <a:latin typeface="TimesNewRomanPSMT"/>
              </a:rPr>
            </a:br>
            <a:r>
              <a:rPr lang="en-IN" sz="2800" b="0" i="0" dirty="0" err="1">
                <a:solidFill>
                  <a:srgbClr val="000000"/>
                </a:solidFill>
                <a:effectLst/>
                <a:latin typeface="TimesNewRomanPSMT"/>
              </a:rPr>
              <a:t>bannerImg</a:t>
            </a:r>
            <a:r>
              <a:rPr lang="en-IN" sz="2800" b="0" i="0" dirty="0">
                <a:solidFill>
                  <a:srgbClr val="000000"/>
                </a:solidFill>
                <a:effectLst/>
                <a:latin typeface="TimesNewRomanPSMT"/>
              </a:rPr>
              <a:t>[2]="image-3.gif";</a:t>
            </a:r>
            <a:br>
              <a:rPr lang="en-IN" sz="2800" b="0" i="0" dirty="0">
                <a:solidFill>
                  <a:srgbClr val="000000"/>
                </a:solidFill>
                <a:effectLst/>
                <a:latin typeface="TimesNewRomanPSMT"/>
              </a:rPr>
            </a:br>
            <a:r>
              <a:rPr lang="en-IN" sz="2800" b="0" i="0" dirty="0">
                <a:solidFill>
                  <a:srgbClr val="000000"/>
                </a:solidFill>
                <a:effectLst/>
                <a:latin typeface="TimesNewRomanPSMT"/>
              </a:rPr>
              <a:t>var </a:t>
            </a:r>
            <a:r>
              <a:rPr lang="en-IN" sz="2800" b="0" i="0" dirty="0" err="1">
                <a:solidFill>
                  <a:srgbClr val="000000"/>
                </a:solidFill>
                <a:effectLst/>
                <a:latin typeface="TimesNewRomanPSMT"/>
              </a:rPr>
              <a:t>newBanner</a:t>
            </a:r>
            <a:r>
              <a:rPr lang="en-IN" sz="2800" b="0" i="0" dirty="0">
                <a:solidFill>
                  <a:srgbClr val="000000"/>
                </a:solidFill>
                <a:effectLst/>
                <a:latin typeface="TimesNewRomanPSMT"/>
              </a:rPr>
              <a:t> = 0</a:t>
            </a:r>
            <a:br>
              <a:rPr lang="en-IN" sz="2800" b="0" i="0" dirty="0">
                <a:solidFill>
                  <a:srgbClr val="000000"/>
                </a:solidFill>
                <a:effectLst/>
                <a:latin typeface="TimesNewRomanPSMT"/>
              </a:rPr>
            </a:br>
            <a:r>
              <a:rPr lang="en-IN" sz="2800" b="0" i="0" dirty="0">
                <a:solidFill>
                  <a:srgbClr val="000000"/>
                </a:solidFill>
                <a:effectLst/>
                <a:latin typeface="TimesNewRomanPSMT"/>
              </a:rPr>
              <a:t>var </a:t>
            </a:r>
            <a:r>
              <a:rPr lang="en-IN" sz="2800" b="0" i="0" dirty="0" err="1">
                <a:solidFill>
                  <a:srgbClr val="000000"/>
                </a:solidFill>
                <a:effectLst/>
                <a:latin typeface="TimesNewRomanPSMT"/>
              </a:rPr>
              <a:t>totalBan</a:t>
            </a:r>
            <a:r>
              <a:rPr lang="en-IN" sz="2800" b="0" i="0" dirty="0">
                <a:solidFill>
                  <a:srgbClr val="000000"/>
                </a:solidFill>
                <a:effectLst/>
                <a:latin typeface="TimesNewRomanPSMT"/>
              </a:rPr>
              <a:t> = </a:t>
            </a:r>
            <a:r>
              <a:rPr lang="en-IN" sz="2800" b="0" i="0" dirty="0" err="1">
                <a:solidFill>
                  <a:srgbClr val="000000"/>
                </a:solidFill>
                <a:effectLst/>
                <a:latin typeface="TimesNewRomanPSMT"/>
              </a:rPr>
              <a:t>bannerImg.length</a:t>
            </a:r>
            <a:br>
              <a:rPr lang="en-IN" sz="2800" b="0" i="0" dirty="0">
                <a:solidFill>
                  <a:srgbClr val="000000"/>
                </a:solidFill>
                <a:effectLst/>
                <a:latin typeface="TimesNewRomanPSMT"/>
              </a:rPr>
            </a:br>
            <a:r>
              <a:rPr lang="en-IN" sz="2800" b="0" i="0" dirty="0">
                <a:solidFill>
                  <a:srgbClr val="000000"/>
                </a:solidFill>
                <a:effectLst/>
                <a:latin typeface="TimesNewRomanPSMT"/>
              </a:rPr>
              <a:t>function </a:t>
            </a:r>
            <a:r>
              <a:rPr lang="en-IN" sz="2800" b="0" i="0" dirty="0" err="1">
                <a:solidFill>
                  <a:srgbClr val="000000"/>
                </a:solidFill>
                <a:effectLst/>
                <a:latin typeface="TimesNewRomanPSMT"/>
              </a:rPr>
              <a:t>cycleBan</a:t>
            </a:r>
            <a:r>
              <a:rPr lang="en-IN" sz="2800" b="0" i="0" dirty="0">
                <a:solidFill>
                  <a:srgbClr val="000000"/>
                </a:solidFill>
                <a:effectLst/>
                <a:latin typeface="TimesNewRomanPSMT"/>
              </a:rPr>
              <a:t>() { </a:t>
            </a:r>
            <a:r>
              <a:rPr lang="en-IN" sz="2800" b="0" i="0" dirty="0" err="1">
                <a:solidFill>
                  <a:srgbClr val="000000"/>
                </a:solidFill>
                <a:effectLst/>
                <a:latin typeface="TimesNewRomanPSMT"/>
              </a:rPr>
              <a:t>newBanner</a:t>
            </a:r>
            <a:r>
              <a:rPr lang="en-IN" sz="2800" b="0" i="0" dirty="0">
                <a:solidFill>
                  <a:srgbClr val="000000"/>
                </a:solidFill>
                <a:effectLst/>
                <a:latin typeface="TimesNewRomanPSMT"/>
              </a:rPr>
              <a:t>++</a:t>
            </a:r>
            <a:br>
              <a:rPr lang="en-IN" sz="2800" b="0" i="0" dirty="0">
                <a:solidFill>
                  <a:srgbClr val="000000"/>
                </a:solidFill>
                <a:effectLst/>
                <a:latin typeface="TimesNewRomanPSMT"/>
              </a:rPr>
            </a:br>
            <a:r>
              <a:rPr lang="en-IN" sz="2800" b="0" i="0" dirty="0">
                <a:solidFill>
                  <a:srgbClr val="000000"/>
                </a:solidFill>
                <a:effectLst/>
                <a:latin typeface="TimesNewRomanPSMT"/>
              </a:rPr>
              <a:t>if (</a:t>
            </a:r>
            <a:r>
              <a:rPr lang="en-IN" sz="2800" b="0" i="0" dirty="0" err="1">
                <a:solidFill>
                  <a:srgbClr val="000000"/>
                </a:solidFill>
                <a:effectLst/>
                <a:latin typeface="TimesNewRomanPSMT"/>
              </a:rPr>
              <a:t>newBanner</a:t>
            </a:r>
            <a:r>
              <a:rPr lang="en-IN" sz="2800" b="0" i="0" dirty="0">
                <a:solidFill>
                  <a:srgbClr val="000000"/>
                </a:solidFill>
                <a:effectLst/>
                <a:latin typeface="TimesNewRomanPSMT"/>
              </a:rPr>
              <a:t> == </a:t>
            </a:r>
            <a:r>
              <a:rPr lang="en-IN" sz="2800" b="0" i="0" dirty="0" err="1">
                <a:solidFill>
                  <a:srgbClr val="000000"/>
                </a:solidFill>
                <a:effectLst/>
                <a:latin typeface="TimesNewRomanPSMT"/>
              </a:rPr>
              <a:t>totalBan</a:t>
            </a:r>
            <a:r>
              <a:rPr lang="en-IN" sz="2800" b="0" i="0" dirty="0">
                <a:solidFill>
                  <a:srgbClr val="000000"/>
                </a:solidFill>
                <a:effectLst/>
                <a:latin typeface="TimesNewRomanPSMT"/>
              </a:rPr>
              <a:t>) { </a:t>
            </a:r>
            <a:r>
              <a:rPr lang="en-IN" sz="2800" b="0" i="0" dirty="0" err="1">
                <a:solidFill>
                  <a:srgbClr val="000000"/>
                </a:solidFill>
                <a:effectLst/>
                <a:latin typeface="TimesNewRomanPSMT"/>
              </a:rPr>
              <a:t>newBanner</a:t>
            </a:r>
            <a:r>
              <a:rPr lang="en-IN" sz="2800" b="0" i="0" dirty="0">
                <a:solidFill>
                  <a:srgbClr val="000000"/>
                </a:solidFill>
                <a:effectLst/>
                <a:latin typeface="TimesNewRomanPSMT"/>
              </a:rPr>
              <a:t> = 0 }</a:t>
            </a:r>
            <a:br>
              <a:rPr lang="en-IN" sz="2800" b="0" i="0" dirty="0">
                <a:solidFill>
                  <a:srgbClr val="000000"/>
                </a:solidFill>
                <a:effectLst/>
                <a:latin typeface="TimesNewRomanPSMT"/>
              </a:rPr>
            </a:br>
            <a:r>
              <a:rPr lang="en-IN" sz="2800" b="0" i="0" dirty="0" err="1">
                <a:solidFill>
                  <a:srgbClr val="000000"/>
                </a:solidFill>
                <a:effectLst/>
                <a:latin typeface="TimesNewRomanPSMT"/>
              </a:rPr>
              <a:t>document.banner.src</a:t>
            </a:r>
            <a:r>
              <a:rPr lang="en-IN" sz="2800" b="0" i="0" dirty="0">
                <a:solidFill>
                  <a:srgbClr val="000000"/>
                </a:solidFill>
                <a:effectLst/>
                <a:latin typeface="TimesNewRomanPSMT"/>
              </a:rPr>
              <a:t>=</a:t>
            </a:r>
            <a:r>
              <a:rPr lang="en-IN" sz="2800" b="0" i="0" dirty="0" err="1">
                <a:solidFill>
                  <a:srgbClr val="000000"/>
                </a:solidFill>
                <a:effectLst/>
                <a:latin typeface="TimesNewRomanPSMT"/>
              </a:rPr>
              <a:t>bannerImg</a:t>
            </a:r>
            <a:r>
              <a:rPr lang="en-IN" sz="2800" b="0" i="0" dirty="0">
                <a:solidFill>
                  <a:srgbClr val="000000"/>
                </a:solidFill>
                <a:effectLst/>
                <a:latin typeface="TimesNewRomanPSMT"/>
              </a:rPr>
              <a:t>[</a:t>
            </a:r>
            <a:r>
              <a:rPr lang="en-IN" sz="2800" b="0" i="0" dirty="0" err="1">
                <a:solidFill>
                  <a:srgbClr val="000000"/>
                </a:solidFill>
                <a:effectLst/>
                <a:latin typeface="TimesNewRomanPSMT"/>
              </a:rPr>
              <a:t>newBanner</a:t>
            </a:r>
            <a:r>
              <a:rPr lang="en-IN" sz="2800" b="0" i="0" dirty="0">
                <a:solidFill>
                  <a:srgbClr val="000000"/>
                </a:solidFill>
                <a:effectLst/>
                <a:latin typeface="TimesNewRomanPSMT"/>
              </a:rPr>
              <a:t>]</a:t>
            </a:r>
            <a:br>
              <a:rPr lang="en-IN" sz="2800" b="0" i="0" dirty="0">
                <a:solidFill>
                  <a:srgbClr val="000000"/>
                </a:solidFill>
                <a:effectLst/>
                <a:latin typeface="TimesNewRomanPSMT"/>
              </a:rPr>
            </a:br>
            <a:r>
              <a:rPr lang="en-IN" sz="2800" b="0" i="0" dirty="0" err="1">
                <a:solidFill>
                  <a:srgbClr val="000000"/>
                </a:solidFill>
                <a:effectLst/>
                <a:latin typeface="TimesNewRomanPSMT"/>
              </a:rPr>
              <a:t>setTimeout</a:t>
            </a:r>
            <a:r>
              <a:rPr lang="en-IN" sz="2800" b="0" i="0" dirty="0">
                <a:solidFill>
                  <a:srgbClr val="000000"/>
                </a:solidFill>
                <a:effectLst/>
                <a:latin typeface="TimesNewRomanPSMT"/>
              </a:rPr>
              <a:t>("</a:t>
            </a:r>
            <a:r>
              <a:rPr lang="en-IN" sz="2800" b="0" i="0" dirty="0" err="1">
                <a:solidFill>
                  <a:srgbClr val="000000"/>
                </a:solidFill>
                <a:effectLst/>
                <a:latin typeface="TimesNewRomanPSMT"/>
              </a:rPr>
              <a:t>cycleBan</a:t>
            </a:r>
            <a:r>
              <a:rPr lang="en-IN" sz="2800" b="0" i="0" dirty="0">
                <a:solidFill>
                  <a:srgbClr val="000000"/>
                </a:solidFill>
                <a:effectLst/>
                <a:latin typeface="TimesNewRomanPSMT"/>
              </a:rPr>
              <a:t>()", 3*1000) }</a:t>
            </a:r>
            <a:br>
              <a:rPr lang="en-IN" sz="2800" b="0" i="0" dirty="0">
                <a:solidFill>
                  <a:srgbClr val="000000"/>
                </a:solidFill>
                <a:effectLst/>
                <a:latin typeface="TimesNewRomanPSMT"/>
              </a:rPr>
            </a:br>
            <a:r>
              <a:rPr lang="en-IN" sz="2800" b="0" i="0" dirty="0" err="1">
                <a:solidFill>
                  <a:srgbClr val="000000"/>
                </a:solidFill>
                <a:effectLst/>
                <a:latin typeface="TimesNewRomanPSMT"/>
              </a:rPr>
              <a:t>window.onload</a:t>
            </a:r>
            <a:r>
              <a:rPr lang="en-IN" sz="2800" b="0" i="0" dirty="0">
                <a:solidFill>
                  <a:srgbClr val="000000"/>
                </a:solidFill>
                <a:effectLst/>
                <a:latin typeface="TimesNewRomanPSMT"/>
              </a:rPr>
              <a:t>=</a:t>
            </a:r>
            <a:r>
              <a:rPr lang="en-IN" sz="2800" b="0" i="0" dirty="0" err="1">
                <a:solidFill>
                  <a:srgbClr val="000000"/>
                </a:solidFill>
                <a:effectLst/>
                <a:latin typeface="TimesNewRomanPSMT"/>
              </a:rPr>
              <a:t>cycleBan</a:t>
            </a:r>
            <a:r>
              <a:rPr lang="en-IN" sz="2800" b="0" i="0" dirty="0">
                <a:solidFill>
                  <a:srgbClr val="000000"/>
                </a:solidFill>
                <a:effectLst/>
                <a:latin typeface="TimesNewRomanPSMT"/>
              </a:rPr>
              <a:t>;</a:t>
            </a:r>
            <a:r>
              <a:rPr lang="en-IN" sz="4000" dirty="0"/>
              <a:t> </a:t>
            </a:r>
            <a:br>
              <a:rPr lang="en-IN" dirty="0"/>
            </a:br>
            <a:endParaRPr lang="en-IN" b="1" dirty="0"/>
          </a:p>
        </p:txBody>
      </p:sp>
      <p:sp>
        <p:nvSpPr>
          <p:cNvPr id="4" name="TextBox 3">
            <a:extLst>
              <a:ext uri="{FF2B5EF4-FFF2-40B4-BE49-F238E27FC236}">
                <a16:creationId xmlns:a16="http://schemas.microsoft.com/office/drawing/2014/main" id="{1E94F2CB-4C0D-5B38-F044-7CFD6F1D0E70}"/>
              </a:ext>
            </a:extLst>
          </p:cNvPr>
          <p:cNvSpPr txBox="1"/>
          <p:nvPr/>
        </p:nvSpPr>
        <p:spPr>
          <a:xfrm>
            <a:off x="7171184" y="2746648"/>
            <a:ext cx="6984776" cy="1723549"/>
          </a:xfrm>
          <a:prstGeom prst="rect">
            <a:avLst/>
          </a:prstGeom>
          <a:noFill/>
        </p:spPr>
        <p:txBody>
          <a:bodyPr wrap="square" rtlCol="0">
            <a:spAutoFit/>
          </a:bodyPr>
          <a:lstStyle/>
          <a:p>
            <a:r>
              <a:rPr lang="en-US" sz="2400" b="0" i="0" dirty="0">
                <a:solidFill>
                  <a:srgbClr val="000000"/>
                </a:solidFill>
                <a:effectLst/>
                <a:latin typeface="TimesNewRomanPSMT"/>
              </a:rPr>
              <a:t>This portion is then placed in the body where the banner is to be displayed:</a:t>
            </a:r>
            <a:br>
              <a:rPr lang="en-US" sz="2400" b="0" i="0" dirty="0">
                <a:solidFill>
                  <a:srgbClr val="000000"/>
                </a:solidFill>
                <a:effectLst/>
                <a:latin typeface="TimesNewRomanPSMT"/>
              </a:rPr>
            </a:br>
            <a:r>
              <a:rPr lang="en-US" sz="2400" b="0" i="0" dirty="0">
                <a:solidFill>
                  <a:srgbClr val="000000"/>
                </a:solidFill>
                <a:effectLst/>
                <a:latin typeface="TimesNewRomanPSMT"/>
              </a:rPr>
              <a:t>&lt;</a:t>
            </a:r>
            <a:r>
              <a:rPr lang="en-US" sz="2400" b="0" i="0" dirty="0" err="1">
                <a:solidFill>
                  <a:srgbClr val="000000"/>
                </a:solidFill>
                <a:effectLst/>
                <a:latin typeface="TimesNewRomanPSMT"/>
              </a:rPr>
              <a:t>img</a:t>
            </a:r>
            <a:r>
              <a:rPr lang="en-US" sz="2400" b="0" i="0" dirty="0">
                <a:solidFill>
                  <a:srgbClr val="000000"/>
                </a:solidFill>
                <a:effectLst/>
                <a:latin typeface="TimesNewRomanPSMT"/>
              </a:rPr>
              <a:t> src="image-1.gif" name="banner"&gt;</a:t>
            </a:r>
            <a:r>
              <a:rPr lang="en-US" sz="3200" dirty="0"/>
              <a:t> </a:t>
            </a:r>
            <a:br>
              <a:rPr lang="en-US" dirty="0"/>
            </a:br>
            <a:endParaRPr lang="en-IN" dirty="0"/>
          </a:p>
        </p:txBody>
      </p:sp>
    </p:spTree>
    <p:extLst>
      <p:ext uri="{BB962C8B-B14F-4D97-AF65-F5344CB8AC3E}">
        <p14:creationId xmlns:p14="http://schemas.microsoft.com/office/powerpoint/2010/main" val="6325403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p:cNvSpPr>
            <a:spLocks noGrp="1"/>
          </p:cNvSpPr>
          <p:nvPr>
            <p:ph type="title"/>
          </p:nvPr>
        </p:nvSpPr>
        <p:spPr/>
        <p:txBody>
          <a:bodyPr/>
          <a:lstStyle/>
          <a:p>
            <a:r>
              <a:rPr lang="en-US" b="1" dirty="0">
                <a:solidFill>
                  <a:schemeClr val="tx1"/>
                </a:solidFill>
              </a:rPr>
              <a:t>arrays</a:t>
            </a:r>
          </a:p>
        </p:txBody>
      </p:sp>
      <p:sp>
        <p:nvSpPr>
          <p:cNvPr id="7" name="Text Placeholder 6"/>
          <p:cNvSpPr>
            <a:spLocks noGrp="1"/>
          </p:cNvSpPr>
          <p:nvPr>
            <p:ph type="body" sz="quarter" idx="17"/>
          </p:nvPr>
        </p:nvSpPr>
        <p:spPr/>
        <p:txBody>
          <a:bodyPr/>
          <a:lstStyle/>
          <a:p>
            <a:r>
              <a:rPr lang="en-US" b="1" dirty="0">
                <a:solidFill>
                  <a:schemeClr val="tx1"/>
                </a:solidFill>
              </a:rPr>
              <a:t>Array Methods</a:t>
            </a:r>
          </a:p>
        </p:txBody>
      </p:sp>
      <p:sp>
        <p:nvSpPr>
          <p:cNvPr id="2" name="Rectangle 1"/>
          <p:cNvSpPr/>
          <p:nvPr/>
        </p:nvSpPr>
        <p:spPr>
          <a:xfrm>
            <a:off x="990600" y="1914198"/>
            <a:ext cx="12725400" cy="3785652"/>
          </a:xfrm>
          <a:prstGeom prst="rect">
            <a:avLst/>
          </a:prstGeom>
        </p:spPr>
        <p:txBody>
          <a:bodyPr wrap="square">
            <a:spAutoFit/>
          </a:bodyPr>
          <a:lstStyle/>
          <a:p>
            <a:pPr marL="457200" indent="-457200" algn="just">
              <a:lnSpc>
                <a:spcPct val="150000"/>
              </a:lnSpc>
              <a:buFont typeface="Wingdings" panose="05000000000000000000" pitchFamily="2" charset="2"/>
              <a:buChar char="§"/>
            </a:pPr>
            <a:r>
              <a:rPr lang="en-US" sz="3200" dirty="0"/>
              <a:t>The </a:t>
            </a:r>
            <a:r>
              <a:rPr lang="en-US" sz="3200" b="1" dirty="0"/>
              <a:t>join </a:t>
            </a:r>
            <a:r>
              <a:rPr lang="en-US" sz="3200" dirty="0"/>
              <a:t>method converts all of the elements of an array to strings and </a:t>
            </a:r>
            <a:r>
              <a:rPr lang="en-US" sz="3200" dirty="0" err="1"/>
              <a:t>cancatenates</a:t>
            </a:r>
            <a:r>
              <a:rPr lang="en-US" sz="3200" dirty="0"/>
              <a:t> them into a single string. </a:t>
            </a:r>
          </a:p>
          <a:p>
            <a:pPr marL="457200" indent="-457200" algn="just">
              <a:lnSpc>
                <a:spcPct val="150000"/>
              </a:lnSpc>
              <a:buFont typeface="Wingdings" panose="05000000000000000000" pitchFamily="2" charset="2"/>
              <a:buChar char="§"/>
            </a:pPr>
            <a:r>
              <a:rPr lang="en-US" sz="3200" dirty="0"/>
              <a:t>If no parameter is provided to join, the values in the new string are separated by commas. </a:t>
            </a:r>
          </a:p>
          <a:p>
            <a:pPr marL="457200" indent="-457200" algn="just">
              <a:lnSpc>
                <a:spcPct val="150000"/>
              </a:lnSpc>
              <a:buFont typeface="Wingdings" panose="05000000000000000000" pitchFamily="2" charset="2"/>
              <a:buChar char="§"/>
            </a:pPr>
            <a:r>
              <a:rPr lang="en-US" sz="3200" dirty="0"/>
              <a:t>If a string parameter is provided, it is used as the element separator. </a:t>
            </a:r>
          </a:p>
        </p:txBody>
      </p:sp>
      <p:pic>
        <p:nvPicPr>
          <p:cNvPr id="3" name="Picture 2"/>
          <p:cNvPicPr>
            <a:picLocks noChangeAspect="1"/>
          </p:cNvPicPr>
          <p:nvPr/>
        </p:nvPicPr>
        <p:blipFill>
          <a:blip r:embed="rId2"/>
          <a:stretch>
            <a:fillRect/>
          </a:stretch>
        </p:blipFill>
        <p:spPr>
          <a:xfrm>
            <a:off x="2590800" y="5943600"/>
            <a:ext cx="9982200" cy="1909464"/>
          </a:xfrm>
          <a:prstGeom prst="rect">
            <a:avLst/>
          </a:prstGeom>
        </p:spPr>
      </p:pic>
    </p:spTree>
    <p:extLst>
      <p:ext uri="{BB962C8B-B14F-4D97-AF65-F5344CB8AC3E}">
        <p14:creationId xmlns:p14="http://schemas.microsoft.com/office/powerpoint/2010/main" val="313866623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p:cNvSpPr>
            <a:spLocks noGrp="1"/>
          </p:cNvSpPr>
          <p:nvPr>
            <p:ph type="title"/>
          </p:nvPr>
        </p:nvSpPr>
        <p:spPr/>
        <p:txBody>
          <a:bodyPr/>
          <a:lstStyle/>
          <a:p>
            <a:r>
              <a:rPr lang="en-US" b="1" dirty="0">
                <a:solidFill>
                  <a:schemeClr val="tx1"/>
                </a:solidFill>
              </a:rPr>
              <a:t>Arrays - Methods</a:t>
            </a:r>
          </a:p>
        </p:txBody>
      </p:sp>
      <p:sp>
        <p:nvSpPr>
          <p:cNvPr id="2" name="Rectangle 1"/>
          <p:cNvSpPr/>
          <p:nvPr/>
        </p:nvSpPr>
        <p:spPr>
          <a:xfrm>
            <a:off x="568102" y="1005063"/>
            <a:ext cx="6811653" cy="6488828"/>
          </a:xfrm>
          <a:prstGeom prst="rect">
            <a:avLst/>
          </a:prstGeom>
        </p:spPr>
        <p:txBody>
          <a:bodyPr wrap="square">
            <a:spAutoFit/>
          </a:bodyPr>
          <a:lstStyle/>
          <a:p>
            <a:pPr marL="457200" indent="-457200">
              <a:lnSpc>
                <a:spcPct val="150000"/>
              </a:lnSpc>
              <a:buFont typeface="Wingdings" panose="05000000000000000000" pitchFamily="2" charset="2"/>
              <a:buChar char="§"/>
            </a:pPr>
            <a:r>
              <a:rPr lang="en-US" sz="2800" dirty="0"/>
              <a:t>The </a:t>
            </a:r>
            <a:r>
              <a:rPr lang="en-US" sz="2800" b="1" dirty="0"/>
              <a:t>reverse </a:t>
            </a:r>
            <a:r>
              <a:rPr lang="en-US" sz="2800" dirty="0"/>
              <a:t>method reverses the order of the elements of the Array object through which it is called. </a:t>
            </a:r>
          </a:p>
          <a:p>
            <a:pPr marL="457200" indent="-457200">
              <a:lnSpc>
                <a:spcPct val="150000"/>
              </a:lnSpc>
              <a:buFont typeface="Wingdings" panose="05000000000000000000" pitchFamily="2" charset="2"/>
              <a:buChar char="§"/>
            </a:pPr>
            <a:r>
              <a:rPr lang="en-US" sz="2800" dirty="0"/>
              <a:t>The </a:t>
            </a:r>
            <a:r>
              <a:rPr lang="en-US" sz="2800" b="1" dirty="0"/>
              <a:t>sort </a:t>
            </a:r>
            <a:r>
              <a:rPr lang="en-US" sz="2800" dirty="0"/>
              <a:t>method coerces the elements of the array to become strings if they are not already strings and sorts them alphabetically </a:t>
            </a:r>
          </a:p>
          <a:p>
            <a:pPr marL="457200" indent="-457200">
              <a:lnSpc>
                <a:spcPct val="150000"/>
              </a:lnSpc>
              <a:buFont typeface="Wingdings" panose="05000000000000000000" pitchFamily="2" charset="2"/>
              <a:buChar char="§"/>
            </a:pPr>
            <a:r>
              <a:rPr lang="en-US" sz="2800" dirty="0"/>
              <a:t>The </a:t>
            </a:r>
            <a:r>
              <a:rPr lang="en-US" sz="2800" b="1" dirty="0" err="1"/>
              <a:t>concat</a:t>
            </a:r>
            <a:r>
              <a:rPr lang="en-US" sz="2800" b="1" dirty="0"/>
              <a:t> </a:t>
            </a:r>
            <a:r>
              <a:rPr lang="en-US" sz="2800" dirty="0"/>
              <a:t>method </a:t>
            </a:r>
            <a:r>
              <a:rPr lang="en-US" sz="2800" dirty="0" err="1"/>
              <a:t>cancatenates</a:t>
            </a:r>
            <a:r>
              <a:rPr lang="en-US" sz="2800" dirty="0"/>
              <a:t> its actual parameters to the end of the Array object on which it is called. </a:t>
            </a:r>
          </a:p>
        </p:txBody>
      </p:sp>
      <p:sp>
        <p:nvSpPr>
          <p:cNvPr id="3" name="TextBox 2">
            <a:extLst>
              <a:ext uri="{FF2B5EF4-FFF2-40B4-BE49-F238E27FC236}">
                <a16:creationId xmlns:a16="http://schemas.microsoft.com/office/drawing/2014/main" id="{E6470A70-C6F0-17E8-2234-0F13C413CD5F}"/>
              </a:ext>
            </a:extLst>
          </p:cNvPr>
          <p:cNvSpPr txBox="1"/>
          <p:nvPr/>
        </p:nvSpPr>
        <p:spPr>
          <a:xfrm>
            <a:off x="7406504" y="154360"/>
            <a:ext cx="4445199" cy="2308324"/>
          </a:xfrm>
          <a:prstGeom prst="rect">
            <a:avLst/>
          </a:prstGeom>
          <a:noFill/>
          <a:ln>
            <a:solidFill>
              <a:schemeClr val="tx1"/>
            </a:solidFill>
          </a:ln>
        </p:spPr>
        <p:txBody>
          <a:bodyPr wrap="square" rtlCol="0">
            <a:spAutoFit/>
          </a:bodyPr>
          <a:lstStyle/>
          <a:p>
            <a:r>
              <a:rPr lang="en-IN" sz="2400" dirty="0"/>
              <a:t>let </a:t>
            </a:r>
            <a:r>
              <a:rPr lang="en-IN" sz="2400" dirty="0" err="1"/>
              <a:t>numbers_array</a:t>
            </a:r>
            <a:r>
              <a:rPr lang="en-IN" sz="2400" dirty="0"/>
              <a:t> = [1, 2, 3, 4, 5];</a:t>
            </a:r>
          </a:p>
          <a:p>
            <a:r>
              <a:rPr lang="en-IN" sz="2400" dirty="0"/>
              <a:t>console.log("Original Array: ");</a:t>
            </a:r>
          </a:p>
          <a:p>
            <a:r>
              <a:rPr lang="en-IN" sz="2400" dirty="0"/>
              <a:t>console.log(</a:t>
            </a:r>
            <a:r>
              <a:rPr lang="en-IN" sz="2400" dirty="0" err="1"/>
              <a:t>numbers_array</a:t>
            </a:r>
            <a:r>
              <a:rPr lang="en-IN" sz="2400" dirty="0"/>
              <a:t>);</a:t>
            </a:r>
          </a:p>
          <a:p>
            <a:r>
              <a:rPr lang="en-IN" sz="2400" dirty="0" err="1"/>
              <a:t>numbers_array.reverse</a:t>
            </a:r>
            <a:r>
              <a:rPr lang="en-IN" sz="2400" dirty="0"/>
              <a:t>();</a:t>
            </a:r>
          </a:p>
          <a:p>
            <a:r>
              <a:rPr lang="en-IN" sz="2400" dirty="0"/>
              <a:t>console.log("Reversed Array: ");</a:t>
            </a:r>
          </a:p>
          <a:p>
            <a:r>
              <a:rPr lang="en-IN" sz="2400" dirty="0"/>
              <a:t>console.log(</a:t>
            </a:r>
            <a:r>
              <a:rPr lang="en-IN" sz="2400" dirty="0" err="1"/>
              <a:t>numbers_array</a:t>
            </a:r>
            <a:r>
              <a:rPr lang="en-IN" sz="2400" dirty="0"/>
              <a:t>);</a:t>
            </a:r>
          </a:p>
        </p:txBody>
      </p:sp>
      <p:sp>
        <p:nvSpPr>
          <p:cNvPr id="12" name="Left Brace 11">
            <a:extLst>
              <a:ext uri="{FF2B5EF4-FFF2-40B4-BE49-F238E27FC236}">
                <a16:creationId xmlns:a16="http://schemas.microsoft.com/office/drawing/2014/main" id="{5DE9FA37-512D-53D6-8929-ED5B76E1D208}"/>
              </a:ext>
            </a:extLst>
          </p:cNvPr>
          <p:cNvSpPr/>
          <p:nvPr/>
        </p:nvSpPr>
        <p:spPr>
          <a:xfrm>
            <a:off x="8467328" y="448985"/>
            <a:ext cx="45719" cy="45719"/>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6" name="TextBox 15">
            <a:extLst>
              <a:ext uri="{FF2B5EF4-FFF2-40B4-BE49-F238E27FC236}">
                <a16:creationId xmlns:a16="http://schemas.microsoft.com/office/drawing/2014/main" id="{AEAEF0CA-4E19-7142-1C82-359637A5B498}"/>
              </a:ext>
            </a:extLst>
          </p:cNvPr>
          <p:cNvSpPr txBox="1"/>
          <p:nvPr/>
        </p:nvSpPr>
        <p:spPr>
          <a:xfrm>
            <a:off x="12110123" y="487075"/>
            <a:ext cx="2381806" cy="1692771"/>
          </a:xfrm>
          <a:prstGeom prst="rect">
            <a:avLst/>
          </a:prstGeom>
          <a:noFill/>
          <a:ln>
            <a:solidFill>
              <a:schemeClr val="tx1"/>
            </a:solidFill>
          </a:ln>
        </p:spPr>
        <p:txBody>
          <a:bodyPr wrap="none" rtlCol="0">
            <a:spAutoFit/>
          </a:bodyPr>
          <a:lstStyle/>
          <a:p>
            <a:r>
              <a:rPr lang="en-US" dirty="0"/>
              <a:t>Original Array: </a:t>
            </a:r>
          </a:p>
          <a:p>
            <a:r>
              <a:rPr lang="en-US" dirty="0"/>
              <a:t>[ 1, 2, 3, 4, 5 ]</a:t>
            </a:r>
          </a:p>
          <a:p>
            <a:r>
              <a:rPr lang="en-US" dirty="0"/>
              <a:t>Reversed Array: </a:t>
            </a:r>
          </a:p>
          <a:p>
            <a:r>
              <a:rPr lang="en-US" dirty="0"/>
              <a:t>[ 5, 4, 3, 2, 1 ]</a:t>
            </a:r>
            <a:endParaRPr lang="en-IN" dirty="0"/>
          </a:p>
        </p:txBody>
      </p:sp>
      <p:sp>
        <p:nvSpPr>
          <p:cNvPr id="18" name="TextBox 17">
            <a:extLst>
              <a:ext uri="{FF2B5EF4-FFF2-40B4-BE49-F238E27FC236}">
                <a16:creationId xmlns:a16="http://schemas.microsoft.com/office/drawing/2014/main" id="{9C2D72DA-AC15-CBA8-EDC1-CDD809DACCD7}"/>
              </a:ext>
            </a:extLst>
          </p:cNvPr>
          <p:cNvSpPr txBox="1"/>
          <p:nvPr/>
        </p:nvSpPr>
        <p:spPr>
          <a:xfrm>
            <a:off x="7386888" y="2661563"/>
            <a:ext cx="4389832" cy="2308324"/>
          </a:xfrm>
          <a:prstGeom prst="rect">
            <a:avLst/>
          </a:prstGeom>
          <a:noFill/>
          <a:ln>
            <a:solidFill>
              <a:schemeClr val="tx1"/>
            </a:solidFill>
          </a:ln>
        </p:spPr>
        <p:txBody>
          <a:bodyPr wrap="square" rtlCol="0">
            <a:spAutoFit/>
          </a:bodyPr>
          <a:lstStyle/>
          <a:p>
            <a:pPr algn="l"/>
            <a:r>
              <a:rPr lang="en-US" sz="2400" b="0" i="0" dirty="0">
                <a:solidFill>
                  <a:srgbClr val="008000"/>
                </a:solidFill>
                <a:effectLst/>
                <a:latin typeface="+mj-lt"/>
              </a:rPr>
              <a:t>// Create an Array</a:t>
            </a:r>
            <a:br>
              <a:rPr lang="en-US" sz="2400" b="0" i="0" dirty="0">
                <a:solidFill>
                  <a:srgbClr val="008000"/>
                </a:solidFill>
                <a:effectLst/>
                <a:latin typeface="+mj-lt"/>
              </a:rPr>
            </a:br>
            <a:r>
              <a:rPr lang="en-US" sz="2400" b="0" i="0" dirty="0">
                <a:solidFill>
                  <a:srgbClr val="0000CD"/>
                </a:solidFill>
                <a:effectLst/>
                <a:latin typeface="+mj-lt"/>
              </a:rPr>
              <a:t>const</a:t>
            </a:r>
            <a:r>
              <a:rPr lang="en-US" sz="2400" b="0" i="0" dirty="0">
                <a:solidFill>
                  <a:srgbClr val="000000"/>
                </a:solidFill>
                <a:effectLst/>
                <a:latin typeface="+mj-lt"/>
              </a:rPr>
              <a:t> fruits = [</a:t>
            </a:r>
            <a:r>
              <a:rPr lang="en-US" sz="2400" b="0" i="0" dirty="0">
                <a:solidFill>
                  <a:srgbClr val="A52A2A"/>
                </a:solidFill>
                <a:effectLst/>
                <a:latin typeface="+mj-lt"/>
              </a:rPr>
              <a:t>"Banana"</a:t>
            </a:r>
            <a:r>
              <a:rPr lang="en-US" sz="2400" b="0" i="0" dirty="0">
                <a:solidFill>
                  <a:srgbClr val="000000"/>
                </a:solidFill>
                <a:effectLst/>
                <a:latin typeface="+mj-lt"/>
              </a:rPr>
              <a:t>, </a:t>
            </a:r>
            <a:r>
              <a:rPr lang="en-US" sz="2400" b="0" i="0" dirty="0">
                <a:solidFill>
                  <a:srgbClr val="A52A2A"/>
                </a:solidFill>
                <a:effectLst/>
                <a:latin typeface="+mj-lt"/>
              </a:rPr>
              <a:t>"Orange"</a:t>
            </a:r>
            <a:r>
              <a:rPr lang="en-US" sz="2400" b="0" i="0" dirty="0">
                <a:solidFill>
                  <a:srgbClr val="000000"/>
                </a:solidFill>
                <a:effectLst/>
                <a:latin typeface="+mj-lt"/>
              </a:rPr>
              <a:t>, </a:t>
            </a:r>
            <a:r>
              <a:rPr lang="en-US" sz="2400" b="0" i="0" dirty="0">
                <a:solidFill>
                  <a:srgbClr val="A52A2A"/>
                </a:solidFill>
                <a:effectLst/>
                <a:latin typeface="+mj-lt"/>
              </a:rPr>
              <a:t>"Apple"</a:t>
            </a:r>
            <a:r>
              <a:rPr lang="en-US" sz="2400" b="0" i="0" dirty="0">
                <a:solidFill>
                  <a:srgbClr val="000000"/>
                </a:solidFill>
                <a:effectLst/>
                <a:latin typeface="+mj-lt"/>
              </a:rPr>
              <a:t>,      </a:t>
            </a:r>
            <a:r>
              <a:rPr lang="en-US" sz="2400" b="0" i="0" dirty="0">
                <a:solidFill>
                  <a:srgbClr val="A52A2A"/>
                </a:solidFill>
                <a:effectLst/>
                <a:latin typeface="+mj-lt"/>
              </a:rPr>
              <a:t>"Mango"</a:t>
            </a:r>
            <a:r>
              <a:rPr lang="en-US" sz="2400" b="0" i="0" dirty="0">
                <a:solidFill>
                  <a:srgbClr val="000000"/>
                </a:solidFill>
                <a:effectLst/>
                <a:latin typeface="+mj-lt"/>
              </a:rPr>
              <a:t>];</a:t>
            </a:r>
            <a:br>
              <a:rPr lang="en-US" sz="2400" b="0" i="0" dirty="0">
                <a:solidFill>
                  <a:srgbClr val="000000"/>
                </a:solidFill>
                <a:effectLst/>
                <a:latin typeface="+mj-lt"/>
              </a:rPr>
            </a:br>
            <a:r>
              <a:rPr lang="en-US" sz="2400" b="0" i="0" dirty="0">
                <a:solidFill>
                  <a:srgbClr val="008000"/>
                </a:solidFill>
                <a:effectLst/>
                <a:latin typeface="+mj-lt"/>
              </a:rPr>
              <a:t>// Sort the Array</a:t>
            </a:r>
            <a:br>
              <a:rPr lang="en-US" sz="2400" b="0" i="0" dirty="0">
                <a:solidFill>
                  <a:srgbClr val="008000"/>
                </a:solidFill>
                <a:effectLst/>
                <a:latin typeface="+mj-lt"/>
              </a:rPr>
            </a:br>
            <a:r>
              <a:rPr lang="en-US" sz="2400" b="0" i="0" dirty="0" err="1">
                <a:solidFill>
                  <a:srgbClr val="000000"/>
                </a:solidFill>
                <a:effectLst/>
                <a:latin typeface="+mj-lt"/>
              </a:rPr>
              <a:t>fruits.sort</a:t>
            </a:r>
            <a:r>
              <a:rPr lang="en-US" sz="2400" b="0" i="0" dirty="0">
                <a:solidFill>
                  <a:srgbClr val="000000"/>
                </a:solidFill>
                <a:effectLst/>
                <a:latin typeface="+mj-lt"/>
              </a:rPr>
              <a:t>();</a:t>
            </a:r>
            <a:endParaRPr lang="en-IN" dirty="0"/>
          </a:p>
        </p:txBody>
      </p:sp>
      <p:sp>
        <p:nvSpPr>
          <p:cNvPr id="26" name="TextBox 25">
            <a:extLst>
              <a:ext uri="{FF2B5EF4-FFF2-40B4-BE49-F238E27FC236}">
                <a16:creationId xmlns:a16="http://schemas.microsoft.com/office/drawing/2014/main" id="{5591ABD4-FDBC-6EC2-30FC-DA92FA21978D}"/>
              </a:ext>
            </a:extLst>
          </p:cNvPr>
          <p:cNvSpPr txBox="1"/>
          <p:nvPr/>
        </p:nvSpPr>
        <p:spPr>
          <a:xfrm>
            <a:off x="7334480" y="5126270"/>
            <a:ext cx="4449373" cy="3046988"/>
          </a:xfrm>
          <a:prstGeom prst="rect">
            <a:avLst/>
          </a:prstGeom>
          <a:noFill/>
          <a:ln>
            <a:solidFill>
              <a:schemeClr val="tx1"/>
            </a:solidFill>
          </a:ln>
        </p:spPr>
        <p:txBody>
          <a:bodyPr wrap="square">
            <a:spAutoFit/>
          </a:bodyPr>
          <a:lstStyle/>
          <a:p>
            <a:r>
              <a:rPr lang="en-IN" sz="2400" dirty="0"/>
              <a:t>// Code  to </a:t>
            </a:r>
            <a:r>
              <a:rPr lang="en-IN" sz="2400" dirty="0" err="1"/>
              <a:t>concat</a:t>
            </a:r>
            <a:r>
              <a:rPr lang="en-IN" sz="2400" dirty="0"/>
              <a:t>() method</a:t>
            </a:r>
          </a:p>
          <a:p>
            <a:r>
              <a:rPr lang="en-IN" sz="2400" dirty="0"/>
              <a:t>function </a:t>
            </a:r>
            <a:r>
              <a:rPr lang="en-IN" sz="2400" dirty="0" err="1"/>
              <a:t>func</a:t>
            </a:r>
            <a:r>
              <a:rPr lang="en-IN" sz="2400" dirty="0"/>
              <a:t>() {</a:t>
            </a:r>
          </a:p>
          <a:p>
            <a:r>
              <a:rPr lang="en-IN" sz="2400" dirty="0"/>
              <a:t>    let num1 = [11, 12, 13],</a:t>
            </a:r>
          </a:p>
          <a:p>
            <a:r>
              <a:rPr lang="en-IN" sz="2400" dirty="0"/>
              <a:t>        num2 = [14, 15, 16],</a:t>
            </a:r>
          </a:p>
          <a:p>
            <a:r>
              <a:rPr lang="en-IN" sz="2400" dirty="0"/>
              <a:t>        num3 = [17, 18, 19];</a:t>
            </a:r>
          </a:p>
          <a:p>
            <a:r>
              <a:rPr lang="en-IN" sz="2400" dirty="0"/>
              <a:t>    console.log(num1.concat(num2, num3));}</a:t>
            </a:r>
          </a:p>
          <a:p>
            <a:r>
              <a:rPr lang="en-IN" sz="2400" dirty="0" err="1"/>
              <a:t>func</a:t>
            </a:r>
            <a:r>
              <a:rPr lang="en-IN" sz="2400" dirty="0"/>
              <a:t>();</a:t>
            </a:r>
          </a:p>
        </p:txBody>
      </p:sp>
      <p:sp>
        <p:nvSpPr>
          <p:cNvPr id="27" name="TextBox 26">
            <a:extLst>
              <a:ext uri="{FF2B5EF4-FFF2-40B4-BE49-F238E27FC236}">
                <a16:creationId xmlns:a16="http://schemas.microsoft.com/office/drawing/2014/main" id="{5B19F782-1AF1-1950-C408-0325DB9A6FF9}"/>
              </a:ext>
            </a:extLst>
          </p:cNvPr>
          <p:cNvSpPr txBox="1"/>
          <p:nvPr/>
        </p:nvSpPr>
        <p:spPr>
          <a:xfrm>
            <a:off x="11851703" y="5626968"/>
            <a:ext cx="2653255" cy="1692771"/>
          </a:xfrm>
          <a:prstGeom prst="rect">
            <a:avLst/>
          </a:prstGeom>
          <a:noFill/>
          <a:ln>
            <a:solidFill>
              <a:schemeClr val="tx1"/>
            </a:solidFill>
          </a:ln>
        </p:spPr>
        <p:txBody>
          <a:bodyPr wrap="square" rtlCol="0">
            <a:spAutoFit/>
          </a:bodyPr>
          <a:lstStyle/>
          <a:p>
            <a:r>
              <a:rPr lang="en-IN" dirty="0"/>
              <a:t>[</a:t>
            </a:r>
          </a:p>
          <a:p>
            <a:r>
              <a:rPr lang="en-IN" dirty="0"/>
              <a:t>  11, 12, 13, 14, 15, 16, 17, 18, 19</a:t>
            </a:r>
          </a:p>
          <a:p>
            <a:r>
              <a:rPr lang="en-IN" dirty="0"/>
              <a:t>]</a:t>
            </a:r>
          </a:p>
        </p:txBody>
      </p:sp>
      <p:sp>
        <p:nvSpPr>
          <p:cNvPr id="29" name="TextBox 28">
            <a:extLst>
              <a:ext uri="{FF2B5EF4-FFF2-40B4-BE49-F238E27FC236}">
                <a16:creationId xmlns:a16="http://schemas.microsoft.com/office/drawing/2014/main" id="{48C27115-6491-B7CF-E684-7C6A17760797}"/>
              </a:ext>
            </a:extLst>
          </p:cNvPr>
          <p:cNvSpPr txBox="1"/>
          <p:nvPr/>
        </p:nvSpPr>
        <p:spPr>
          <a:xfrm>
            <a:off x="11851703" y="3356998"/>
            <a:ext cx="2381806" cy="892552"/>
          </a:xfrm>
          <a:prstGeom prst="rect">
            <a:avLst/>
          </a:prstGeom>
          <a:noFill/>
          <a:ln>
            <a:solidFill>
              <a:schemeClr val="tx1"/>
            </a:solidFill>
          </a:ln>
        </p:spPr>
        <p:txBody>
          <a:bodyPr wrap="square" rtlCol="0">
            <a:spAutoFit/>
          </a:bodyPr>
          <a:lstStyle/>
          <a:p>
            <a:r>
              <a:rPr lang="en-IN" b="0" i="0" dirty="0" err="1">
                <a:solidFill>
                  <a:srgbClr val="000000"/>
                </a:solidFill>
                <a:effectLst/>
                <a:latin typeface="Times New Roman" panose="02020603050405020304" pitchFamily="18" charset="0"/>
              </a:rPr>
              <a:t>Apple,Banana,Mango,Orange</a:t>
            </a:r>
            <a:endParaRPr lang="en-IN" dirty="0"/>
          </a:p>
        </p:txBody>
      </p:sp>
    </p:spTree>
    <p:extLst>
      <p:ext uri="{BB962C8B-B14F-4D97-AF65-F5344CB8AC3E}">
        <p14:creationId xmlns:p14="http://schemas.microsoft.com/office/powerpoint/2010/main" val="307110745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p:cNvSpPr>
            <a:spLocks noGrp="1"/>
          </p:cNvSpPr>
          <p:nvPr>
            <p:ph type="title"/>
          </p:nvPr>
        </p:nvSpPr>
        <p:spPr/>
        <p:txBody>
          <a:bodyPr/>
          <a:lstStyle/>
          <a:p>
            <a:r>
              <a:rPr lang="en-US" b="1" dirty="0">
                <a:solidFill>
                  <a:schemeClr val="tx1"/>
                </a:solidFill>
              </a:rPr>
              <a:t>arrays</a:t>
            </a:r>
          </a:p>
        </p:txBody>
      </p:sp>
      <p:sp>
        <p:nvSpPr>
          <p:cNvPr id="7" name="Text Placeholder 6"/>
          <p:cNvSpPr>
            <a:spLocks noGrp="1"/>
          </p:cNvSpPr>
          <p:nvPr>
            <p:ph type="body" sz="quarter" idx="17"/>
          </p:nvPr>
        </p:nvSpPr>
        <p:spPr>
          <a:xfrm>
            <a:off x="748070" y="1090464"/>
            <a:ext cx="9138438" cy="6221492"/>
          </a:xfrm>
        </p:spPr>
        <p:txBody>
          <a:bodyPr/>
          <a:lstStyle/>
          <a:p>
            <a:r>
              <a:rPr lang="en-US" b="1" dirty="0">
                <a:solidFill>
                  <a:schemeClr val="tx1"/>
                </a:solidFill>
              </a:rPr>
              <a:t>Array Methods</a:t>
            </a:r>
          </a:p>
        </p:txBody>
      </p:sp>
      <p:sp>
        <p:nvSpPr>
          <p:cNvPr id="2" name="Rectangle 1"/>
          <p:cNvSpPr/>
          <p:nvPr/>
        </p:nvSpPr>
        <p:spPr>
          <a:xfrm>
            <a:off x="990600" y="1752600"/>
            <a:ext cx="12725400" cy="2026196"/>
          </a:xfrm>
          <a:prstGeom prst="rect">
            <a:avLst/>
          </a:prstGeom>
        </p:spPr>
        <p:txBody>
          <a:bodyPr wrap="square">
            <a:spAutoFit/>
          </a:bodyPr>
          <a:lstStyle/>
          <a:p>
            <a:pPr marL="457200" indent="-457200" algn="just">
              <a:lnSpc>
                <a:spcPct val="150000"/>
              </a:lnSpc>
              <a:buFont typeface="Wingdings" panose="05000000000000000000" pitchFamily="2" charset="2"/>
              <a:buChar char="§"/>
            </a:pPr>
            <a:r>
              <a:rPr lang="en-US" sz="2900" dirty="0">
                <a:latin typeface="Roboto Medium" panose="02000000000000000000" pitchFamily="2" charset="0"/>
                <a:ea typeface="Roboto Medium" panose="02000000000000000000" pitchFamily="2" charset="0"/>
              </a:rPr>
              <a:t>The </a:t>
            </a:r>
            <a:r>
              <a:rPr lang="en-US" sz="2900" b="1" dirty="0">
                <a:latin typeface="Roboto Medium" panose="02000000000000000000" pitchFamily="2" charset="0"/>
                <a:ea typeface="Roboto Medium" panose="02000000000000000000" pitchFamily="2" charset="0"/>
              </a:rPr>
              <a:t>slice </a:t>
            </a:r>
            <a:r>
              <a:rPr lang="en-US" sz="2900" dirty="0">
                <a:latin typeface="Roboto Medium" panose="02000000000000000000" pitchFamily="2" charset="0"/>
                <a:ea typeface="Roboto Medium" panose="02000000000000000000" pitchFamily="2" charset="0"/>
              </a:rPr>
              <a:t>method does for arrays what the substring method does for strings, returning the part of the Array object specified by its parameters, which are used as subscripts.  </a:t>
            </a:r>
          </a:p>
        </p:txBody>
      </p:sp>
      <p:pic>
        <p:nvPicPr>
          <p:cNvPr id="3" name="Picture 2"/>
          <p:cNvPicPr>
            <a:picLocks noChangeAspect="1"/>
          </p:cNvPicPr>
          <p:nvPr/>
        </p:nvPicPr>
        <p:blipFill>
          <a:blip r:embed="rId2"/>
          <a:stretch>
            <a:fillRect/>
          </a:stretch>
        </p:blipFill>
        <p:spPr>
          <a:xfrm>
            <a:off x="2079002" y="3778796"/>
            <a:ext cx="4725435" cy="1016250"/>
          </a:xfrm>
          <a:prstGeom prst="rect">
            <a:avLst/>
          </a:prstGeom>
        </p:spPr>
      </p:pic>
      <p:sp>
        <p:nvSpPr>
          <p:cNvPr id="5" name="Rectangle 4"/>
          <p:cNvSpPr/>
          <p:nvPr/>
        </p:nvSpPr>
        <p:spPr>
          <a:xfrm>
            <a:off x="1181616" y="5040949"/>
            <a:ext cx="12381983" cy="2769989"/>
          </a:xfrm>
          <a:prstGeom prst="rect">
            <a:avLst/>
          </a:prstGeom>
        </p:spPr>
        <p:txBody>
          <a:bodyPr wrap="square">
            <a:spAutoFit/>
          </a:bodyPr>
          <a:lstStyle/>
          <a:p>
            <a:pPr marL="457200" indent="-457200" algn="just">
              <a:lnSpc>
                <a:spcPct val="150000"/>
              </a:lnSpc>
              <a:buFont typeface="Wingdings" panose="05000000000000000000" pitchFamily="2" charset="2"/>
              <a:buChar char="§"/>
            </a:pPr>
            <a:r>
              <a:rPr lang="en-US" sz="2900" dirty="0">
                <a:solidFill>
                  <a:srgbClr val="000000"/>
                </a:solidFill>
                <a:latin typeface="Roboto Medium" panose="02000000000000000000" pitchFamily="2" charset="0"/>
                <a:ea typeface="Roboto Medium" panose="02000000000000000000" pitchFamily="2" charset="0"/>
              </a:rPr>
              <a:t>When the </a:t>
            </a:r>
            <a:r>
              <a:rPr lang="en-US" sz="2900" b="1" dirty="0" err="1">
                <a:solidFill>
                  <a:srgbClr val="000000"/>
                </a:solidFill>
                <a:latin typeface="Roboto Medium" panose="02000000000000000000" pitchFamily="2" charset="0"/>
                <a:ea typeface="Roboto Medium" panose="02000000000000000000" pitchFamily="2" charset="0"/>
              </a:rPr>
              <a:t>toString</a:t>
            </a:r>
            <a:r>
              <a:rPr lang="en-US" sz="2900" b="1" dirty="0">
                <a:solidFill>
                  <a:srgbClr val="000000"/>
                </a:solidFill>
                <a:latin typeface="Roboto Medium" panose="02000000000000000000" pitchFamily="2" charset="0"/>
                <a:ea typeface="Roboto Medium" panose="02000000000000000000" pitchFamily="2" charset="0"/>
              </a:rPr>
              <a:t> </a:t>
            </a:r>
            <a:r>
              <a:rPr lang="en-US" sz="2900" dirty="0">
                <a:solidFill>
                  <a:srgbClr val="000000"/>
                </a:solidFill>
                <a:latin typeface="Roboto Medium" panose="02000000000000000000" pitchFamily="2" charset="0"/>
                <a:ea typeface="Roboto Medium" panose="02000000000000000000" pitchFamily="2" charset="0"/>
              </a:rPr>
              <a:t>method is called through an Array object, each of the elements of the object is converted (if necessary) to a string. These strings are </a:t>
            </a:r>
            <a:r>
              <a:rPr lang="en-US" sz="2900" dirty="0" err="1">
                <a:solidFill>
                  <a:srgbClr val="000000"/>
                </a:solidFill>
                <a:latin typeface="Roboto Medium" panose="02000000000000000000" pitchFamily="2" charset="0"/>
                <a:ea typeface="Roboto Medium" panose="02000000000000000000" pitchFamily="2" charset="0"/>
              </a:rPr>
              <a:t>cancatenated</a:t>
            </a:r>
            <a:r>
              <a:rPr lang="en-US" sz="2900" dirty="0">
                <a:solidFill>
                  <a:srgbClr val="000000"/>
                </a:solidFill>
                <a:latin typeface="Roboto Medium" panose="02000000000000000000" pitchFamily="2" charset="0"/>
                <a:ea typeface="Roboto Medium" panose="02000000000000000000" pitchFamily="2" charset="0"/>
              </a:rPr>
              <a:t>, separated by commas. So, for Array objects, the </a:t>
            </a:r>
            <a:r>
              <a:rPr lang="en-US" sz="2900" dirty="0" err="1">
                <a:solidFill>
                  <a:srgbClr val="000000"/>
                </a:solidFill>
                <a:latin typeface="Roboto Medium" panose="02000000000000000000" pitchFamily="2" charset="0"/>
                <a:ea typeface="Roboto Medium" panose="02000000000000000000" pitchFamily="2" charset="0"/>
              </a:rPr>
              <a:t>toString</a:t>
            </a:r>
            <a:r>
              <a:rPr lang="en-US" sz="2900" dirty="0">
                <a:solidFill>
                  <a:srgbClr val="000000"/>
                </a:solidFill>
                <a:latin typeface="Roboto Medium" panose="02000000000000000000" pitchFamily="2" charset="0"/>
                <a:ea typeface="Roboto Medium" panose="02000000000000000000" pitchFamily="2" charset="0"/>
              </a:rPr>
              <a:t> method behaves much like join. </a:t>
            </a:r>
          </a:p>
        </p:txBody>
      </p:sp>
      <p:sp>
        <p:nvSpPr>
          <p:cNvPr id="4" name="TextBox 3">
            <a:extLst>
              <a:ext uri="{FF2B5EF4-FFF2-40B4-BE49-F238E27FC236}">
                <a16:creationId xmlns:a16="http://schemas.microsoft.com/office/drawing/2014/main" id="{C73640C1-06E6-14CB-3643-F2B26A64163F}"/>
              </a:ext>
            </a:extLst>
          </p:cNvPr>
          <p:cNvSpPr txBox="1"/>
          <p:nvPr/>
        </p:nvSpPr>
        <p:spPr>
          <a:xfrm>
            <a:off x="8452882" y="3809867"/>
            <a:ext cx="3686854" cy="954107"/>
          </a:xfrm>
          <a:prstGeom prst="rect">
            <a:avLst/>
          </a:prstGeom>
          <a:noFill/>
        </p:spPr>
        <p:txBody>
          <a:bodyPr wrap="square" rtlCol="0">
            <a:spAutoFit/>
          </a:bodyPr>
          <a:lstStyle/>
          <a:p>
            <a:r>
              <a:rPr lang="en-US" sz="2800">
                <a:latin typeface="Roboto Medium" panose="02000000000000000000" pitchFamily="2" charset="0"/>
                <a:ea typeface="Roboto Medium" panose="02000000000000000000" pitchFamily="2" charset="0"/>
              </a:rPr>
              <a:t>The value of list2 is [4,6]</a:t>
            </a:r>
            <a:endParaRPr lang="en-IN" dirty="0"/>
          </a:p>
        </p:txBody>
      </p:sp>
    </p:spTree>
    <p:extLst>
      <p:ext uri="{BB962C8B-B14F-4D97-AF65-F5344CB8AC3E}">
        <p14:creationId xmlns:p14="http://schemas.microsoft.com/office/powerpoint/2010/main" val="187515489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9C0024-07E1-15AE-C026-042D5650E9FE}"/>
              </a:ext>
            </a:extLst>
          </p:cNvPr>
          <p:cNvSpPr>
            <a:spLocks noGrp="1"/>
          </p:cNvSpPr>
          <p:nvPr>
            <p:ph type="title"/>
          </p:nvPr>
        </p:nvSpPr>
        <p:spPr/>
        <p:txBody>
          <a:bodyPr/>
          <a:lstStyle/>
          <a:p>
            <a:r>
              <a:rPr lang="en-US" dirty="0"/>
              <a:t>example</a:t>
            </a:r>
            <a:endParaRPr lang="en-IN" dirty="0"/>
          </a:p>
        </p:txBody>
      </p:sp>
      <p:sp>
        <p:nvSpPr>
          <p:cNvPr id="3" name="Text Placeholder 2">
            <a:extLst>
              <a:ext uri="{FF2B5EF4-FFF2-40B4-BE49-F238E27FC236}">
                <a16:creationId xmlns:a16="http://schemas.microsoft.com/office/drawing/2014/main" id="{9E8BC39E-5B21-DD4D-C43F-F70EE305CC75}"/>
              </a:ext>
            </a:extLst>
          </p:cNvPr>
          <p:cNvSpPr>
            <a:spLocks noGrp="1"/>
          </p:cNvSpPr>
          <p:nvPr>
            <p:ph type="body" sz="quarter" idx="17"/>
          </p:nvPr>
        </p:nvSpPr>
        <p:spPr>
          <a:xfrm>
            <a:off x="834481" y="1234480"/>
            <a:ext cx="12961441" cy="5184576"/>
          </a:xfrm>
        </p:spPr>
        <p:txBody>
          <a:bodyPr/>
          <a:lstStyle/>
          <a:p>
            <a:pPr marL="0" indent="0">
              <a:buNone/>
            </a:pPr>
            <a:r>
              <a:rPr lang="en-IN" sz="2000" dirty="0"/>
              <a:t>&lt;!DOCTYPE html&gt;</a:t>
            </a:r>
          </a:p>
          <a:p>
            <a:pPr marL="0" indent="0">
              <a:buNone/>
            </a:pPr>
            <a:r>
              <a:rPr lang="en-IN" sz="2000" dirty="0"/>
              <a:t>&lt;html&gt; &lt;body&gt;</a:t>
            </a:r>
          </a:p>
          <a:p>
            <a:pPr marL="0" indent="0">
              <a:buNone/>
            </a:pPr>
            <a:r>
              <a:rPr lang="en-IN" sz="2000" dirty="0"/>
              <a:t>&lt;h2&gt;JavaScript Arrays&lt;/h2&gt;</a:t>
            </a:r>
          </a:p>
          <a:p>
            <a:pPr marL="0" indent="0">
              <a:buNone/>
            </a:pPr>
            <a:r>
              <a:rPr lang="en-IN" sz="2000" dirty="0"/>
              <a:t>&lt;p&gt;The </a:t>
            </a:r>
            <a:r>
              <a:rPr lang="en-IN" sz="2000" dirty="0" err="1"/>
              <a:t>Array.toString</a:t>
            </a:r>
            <a:r>
              <a:rPr lang="en-IN" sz="2000" dirty="0"/>
              <a:t>() method returns a string with all array values separated by commas:&lt;/p&gt;</a:t>
            </a:r>
          </a:p>
          <a:p>
            <a:pPr marL="0" indent="0">
              <a:buNone/>
            </a:pPr>
            <a:r>
              <a:rPr lang="en-IN" sz="2000" dirty="0"/>
              <a:t>&lt;p id="demo"&gt;&lt;/p&gt;</a:t>
            </a:r>
          </a:p>
          <a:p>
            <a:pPr marL="0" indent="0">
              <a:buNone/>
            </a:pPr>
            <a:r>
              <a:rPr lang="en-IN" sz="2000" dirty="0"/>
              <a:t>&lt;script&gt;</a:t>
            </a:r>
          </a:p>
          <a:p>
            <a:pPr marL="0" indent="0">
              <a:buNone/>
            </a:pPr>
            <a:r>
              <a:rPr lang="en-IN" sz="2000" dirty="0" err="1"/>
              <a:t>const</a:t>
            </a:r>
            <a:r>
              <a:rPr lang="en-IN" sz="2000" dirty="0"/>
              <a:t> fruits = ["Banana", "Orange", "Apple", "Mango"];</a:t>
            </a:r>
          </a:p>
          <a:p>
            <a:pPr marL="0" indent="0">
              <a:buNone/>
            </a:pPr>
            <a:r>
              <a:rPr lang="en-IN" sz="2000" dirty="0"/>
              <a:t>let text = </a:t>
            </a:r>
            <a:r>
              <a:rPr lang="en-IN" sz="2000" dirty="0" err="1"/>
              <a:t>fruits.toString</a:t>
            </a:r>
            <a:r>
              <a:rPr lang="en-IN" sz="2000" dirty="0"/>
              <a:t>();</a:t>
            </a:r>
          </a:p>
          <a:p>
            <a:pPr marL="0" indent="0">
              <a:buNone/>
            </a:pPr>
            <a:r>
              <a:rPr lang="en-IN" sz="2000" dirty="0" err="1"/>
              <a:t>document.getElementById</a:t>
            </a:r>
            <a:r>
              <a:rPr lang="en-IN" sz="2000" dirty="0"/>
              <a:t>("demo").</a:t>
            </a:r>
            <a:r>
              <a:rPr lang="en-IN" sz="2000" dirty="0" err="1"/>
              <a:t>innerHTML</a:t>
            </a:r>
            <a:r>
              <a:rPr lang="en-IN" sz="2000" dirty="0"/>
              <a:t> = text;</a:t>
            </a:r>
          </a:p>
          <a:p>
            <a:pPr marL="0" indent="0">
              <a:buNone/>
            </a:pPr>
            <a:r>
              <a:rPr lang="en-IN" sz="2000" dirty="0"/>
              <a:t>&lt;/script&gt; &lt;/body&gt; &lt;/html&gt;</a:t>
            </a:r>
          </a:p>
          <a:p>
            <a:pPr marL="0" indent="0">
              <a:buNone/>
            </a:pPr>
            <a:r>
              <a:rPr lang="en-IN" sz="2000" dirty="0"/>
              <a:t>Output: </a:t>
            </a:r>
            <a:r>
              <a:rPr lang="en-IN" sz="2000" dirty="0" err="1"/>
              <a:t>Banana,Orange,Apple,Mango</a:t>
            </a:r>
            <a:endParaRPr lang="en-IN" sz="2000" dirty="0"/>
          </a:p>
        </p:txBody>
      </p:sp>
    </p:spTree>
    <p:extLst>
      <p:ext uri="{BB962C8B-B14F-4D97-AF65-F5344CB8AC3E}">
        <p14:creationId xmlns:p14="http://schemas.microsoft.com/office/powerpoint/2010/main" val="255432649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p:cNvSpPr>
            <a:spLocks noGrp="1"/>
          </p:cNvSpPr>
          <p:nvPr>
            <p:ph type="title"/>
          </p:nvPr>
        </p:nvSpPr>
        <p:spPr/>
        <p:txBody>
          <a:bodyPr/>
          <a:lstStyle/>
          <a:p>
            <a:r>
              <a:rPr lang="en-US" b="1" dirty="0">
                <a:solidFill>
                  <a:schemeClr val="tx1"/>
                </a:solidFill>
              </a:rPr>
              <a:t>arrays</a:t>
            </a:r>
          </a:p>
        </p:txBody>
      </p:sp>
      <p:sp>
        <p:nvSpPr>
          <p:cNvPr id="7" name="Text Placeholder 6"/>
          <p:cNvSpPr>
            <a:spLocks noGrp="1"/>
          </p:cNvSpPr>
          <p:nvPr>
            <p:ph type="body" sz="quarter" idx="17"/>
          </p:nvPr>
        </p:nvSpPr>
        <p:spPr/>
        <p:txBody>
          <a:bodyPr/>
          <a:lstStyle/>
          <a:p>
            <a:r>
              <a:rPr lang="en-US" b="1" dirty="0"/>
              <a:t>Array Methods</a:t>
            </a:r>
          </a:p>
        </p:txBody>
      </p:sp>
      <p:sp>
        <p:nvSpPr>
          <p:cNvPr id="2" name="Rectangle 1"/>
          <p:cNvSpPr/>
          <p:nvPr/>
        </p:nvSpPr>
        <p:spPr>
          <a:xfrm>
            <a:off x="952500" y="1975499"/>
            <a:ext cx="12725400" cy="1077218"/>
          </a:xfrm>
          <a:prstGeom prst="rect">
            <a:avLst/>
          </a:prstGeom>
        </p:spPr>
        <p:txBody>
          <a:bodyPr wrap="square">
            <a:spAutoFit/>
          </a:bodyPr>
          <a:lstStyle/>
          <a:p>
            <a:pPr marL="457200" indent="-457200" algn="just">
              <a:buFont typeface="Wingdings" panose="05000000000000000000" pitchFamily="2" charset="2"/>
              <a:buChar char="§"/>
            </a:pPr>
            <a:r>
              <a:rPr lang="en-US" sz="3200" dirty="0"/>
              <a:t>The </a:t>
            </a:r>
            <a:r>
              <a:rPr lang="en-US" sz="3200" b="1" dirty="0"/>
              <a:t>push, pop, </a:t>
            </a:r>
            <a:r>
              <a:rPr lang="en-US" sz="3200" b="1" dirty="0" err="1"/>
              <a:t>unshift</a:t>
            </a:r>
            <a:r>
              <a:rPr lang="en-US" sz="3200" b="1" dirty="0"/>
              <a:t>, </a:t>
            </a:r>
            <a:r>
              <a:rPr lang="en-US" sz="3200" dirty="0"/>
              <a:t>and </a:t>
            </a:r>
            <a:r>
              <a:rPr lang="en-US" sz="3200" b="1" dirty="0"/>
              <a:t>shift </a:t>
            </a:r>
            <a:r>
              <a:rPr lang="en-US" sz="3200" dirty="0"/>
              <a:t>methods of Array allow the easy implementation of stacks and queues in arrays. </a:t>
            </a:r>
          </a:p>
        </p:txBody>
      </p:sp>
      <p:pic>
        <p:nvPicPr>
          <p:cNvPr id="4" name="Picture 3"/>
          <p:cNvPicPr>
            <a:picLocks noChangeAspect="1"/>
          </p:cNvPicPr>
          <p:nvPr/>
        </p:nvPicPr>
        <p:blipFill>
          <a:blip r:embed="rId2"/>
          <a:stretch>
            <a:fillRect/>
          </a:stretch>
        </p:blipFill>
        <p:spPr>
          <a:xfrm>
            <a:off x="2590800" y="3059906"/>
            <a:ext cx="9017941" cy="1696402"/>
          </a:xfrm>
          <a:prstGeom prst="rect">
            <a:avLst/>
          </a:prstGeom>
        </p:spPr>
      </p:pic>
      <p:sp>
        <p:nvSpPr>
          <p:cNvPr id="9" name="Rectangle 8"/>
          <p:cNvSpPr/>
          <p:nvPr/>
        </p:nvSpPr>
        <p:spPr>
          <a:xfrm>
            <a:off x="1143000" y="4763497"/>
            <a:ext cx="12268200" cy="1356782"/>
          </a:xfrm>
          <a:prstGeom prst="rect">
            <a:avLst/>
          </a:prstGeom>
        </p:spPr>
        <p:txBody>
          <a:bodyPr wrap="square">
            <a:spAutoFit/>
          </a:bodyPr>
          <a:lstStyle/>
          <a:p>
            <a:pPr marL="457200" indent="-457200" algn="just">
              <a:lnSpc>
                <a:spcPct val="150000"/>
              </a:lnSpc>
              <a:buFont typeface="Wingdings" panose="05000000000000000000" pitchFamily="2" charset="2"/>
              <a:buChar char="§"/>
            </a:pPr>
            <a:r>
              <a:rPr lang="en-US" sz="2900" dirty="0">
                <a:solidFill>
                  <a:srgbClr val="000000"/>
                </a:solidFill>
                <a:latin typeface="Roboto Medium" panose="02000000000000000000" pitchFamily="2" charset="0"/>
                <a:ea typeface="Roboto Medium" panose="02000000000000000000" pitchFamily="2" charset="0"/>
              </a:rPr>
              <a:t>The shift and </a:t>
            </a:r>
            <a:r>
              <a:rPr lang="en-US" sz="2900" dirty="0" err="1">
                <a:solidFill>
                  <a:srgbClr val="000000"/>
                </a:solidFill>
                <a:latin typeface="Roboto Medium" panose="02000000000000000000" pitchFamily="2" charset="0"/>
                <a:ea typeface="Roboto Medium" panose="02000000000000000000" pitchFamily="2" charset="0"/>
              </a:rPr>
              <a:t>unshift</a:t>
            </a:r>
            <a:r>
              <a:rPr lang="en-US" sz="2900" dirty="0">
                <a:solidFill>
                  <a:srgbClr val="000000"/>
                </a:solidFill>
                <a:latin typeface="Roboto Medium" panose="02000000000000000000" pitchFamily="2" charset="0"/>
                <a:ea typeface="Roboto Medium" panose="02000000000000000000" pitchFamily="2" charset="0"/>
              </a:rPr>
              <a:t> methods respectively remove and add an element to the beginning of an array. </a:t>
            </a:r>
            <a:endParaRPr lang="en-US" sz="2900" dirty="0">
              <a:latin typeface="Roboto Medium" panose="02000000000000000000" pitchFamily="2" charset="0"/>
              <a:ea typeface="Roboto Medium" panose="02000000000000000000" pitchFamily="2" charset="0"/>
            </a:endParaRPr>
          </a:p>
        </p:txBody>
      </p:sp>
      <p:sp>
        <p:nvSpPr>
          <p:cNvPr id="10" name="Rectangle 9"/>
          <p:cNvSpPr/>
          <p:nvPr/>
        </p:nvSpPr>
        <p:spPr>
          <a:xfrm>
            <a:off x="1828800" y="6284893"/>
            <a:ext cx="12649200" cy="954107"/>
          </a:xfrm>
          <a:prstGeom prst="rect">
            <a:avLst/>
          </a:prstGeom>
        </p:spPr>
        <p:txBody>
          <a:bodyPr wrap="square">
            <a:spAutoFit/>
          </a:bodyPr>
          <a:lstStyle/>
          <a:p>
            <a:r>
              <a:rPr lang="en-US" sz="2800" b="1" dirty="0" err="1">
                <a:solidFill>
                  <a:srgbClr val="000000"/>
                </a:solidFill>
                <a:latin typeface="Courier New" panose="02070309020205020404" pitchFamily="49" charset="0"/>
              </a:rPr>
              <a:t>var</a:t>
            </a:r>
            <a:r>
              <a:rPr lang="en-US" sz="2800" b="1" dirty="0">
                <a:solidFill>
                  <a:srgbClr val="000000"/>
                </a:solidFill>
                <a:latin typeface="Courier New" panose="02070309020205020404" pitchFamily="49" charset="0"/>
              </a:rPr>
              <a:t> deer = </a:t>
            </a:r>
            <a:r>
              <a:rPr lang="en-US" sz="2800" b="1" dirty="0" err="1">
                <a:solidFill>
                  <a:srgbClr val="000000"/>
                </a:solidFill>
                <a:latin typeface="Courier New" panose="02070309020205020404" pitchFamily="49" charset="0"/>
              </a:rPr>
              <a:t>list.shift</a:t>
            </a:r>
            <a:r>
              <a:rPr lang="en-US" sz="2800" b="1" dirty="0">
                <a:solidFill>
                  <a:srgbClr val="000000"/>
                </a:solidFill>
                <a:latin typeface="Courier New" panose="02070309020205020404" pitchFamily="49" charset="0"/>
              </a:rPr>
              <a:t>(); // deer is now “Dasher” </a:t>
            </a:r>
            <a:r>
              <a:rPr lang="en-US" sz="2800" b="1" dirty="0" err="1">
                <a:solidFill>
                  <a:srgbClr val="000000"/>
                </a:solidFill>
                <a:latin typeface="Courier New" panose="02070309020205020404" pitchFamily="49" charset="0"/>
              </a:rPr>
              <a:t>list.unshift</a:t>
            </a:r>
            <a:r>
              <a:rPr lang="en-US" sz="2800" b="1" dirty="0">
                <a:solidFill>
                  <a:srgbClr val="000000"/>
                </a:solidFill>
                <a:latin typeface="Courier New" panose="02070309020205020404" pitchFamily="49" charset="0"/>
              </a:rPr>
              <a:t>(“Dasher”); // This puts “Dasher” back on list </a:t>
            </a:r>
            <a:endParaRPr lang="en-US" dirty="0"/>
          </a:p>
        </p:txBody>
      </p:sp>
    </p:spTree>
    <p:extLst>
      <p:ext uri="{BB962C8B-B14F-4D97-AF65-F5344CB8AC3E}">
        <p14:creationId xmlns:p14="http://schemas.microsoft.com/office/powerpoint/2010/main" val="356196590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p:cNvSpPr>
            <a:spLocks noGrp="1"/>
          </p:cNvSpPr>
          <p:nvPr>
            <p:ph type="title"/>
          </p:nvPr>
        </p:nvSpPr>
        <p:spPr/>
        <p:txBody>
          <a:bodyPr/>
          <a:lstStyle/>
          <a:p>
            <a:r>
              <a:rPr lang="en-US" b="1" dirty="0">
                <a:solidFill>
                  <a:schemeClr val="tx1"/>
                </a:solidFill>
              </a:rPr>
              <a:t>arrays</a:t>
            </a:r>
          </a:p>
        </p:txBody>
      </p:sp>
      <p:sp>
        <p:nvSpPr>
          <p:cNvPr id="7" name="Text Placeholder 6"/>
          <p:cNvSpPr>
            <a:spLocks noGrp="1"/>
          </p:cNvSpPr>
          <p:nvPr>
            <p:ph type="body" sz="quarter" idx="17"/>
          </p:nvPr>
        </p:nvSpPr>
        <p:spPr>
          <a:xfrm>
            <a:off x="716706" y="1162472"/>
            <a:ext cx="9138438" cy="5667376"/>
          </a:xfrm>
        </p:spPr>
        <p:txBody>
          <a:bodyPr/>
          <a:lstStyle/>
          <a:p>
            <a:r>
              <a:rPr lang="en-US" b="1" dirty="0">
                <a:solidFill>
                  <a:schemeClr val="tx1"/>
                </a:solidFill>
              </a:rPr>
              <a:t>Nested array- Example</a:t>
            </a:r>
          </a:p>
        </p:txBody>
      </p:sp>
      <p:pic>
        <p:nvPicPr>
          <p:cNvPr id="3" name="Picture 2"/>
          <p:cNvPicPr>
            <a:picLocks noChangeAspect="1"/>
          </p:cNvPicPr>
          <p:nvPr/>
        </p:nvPicPr>
        <p:blipFill>
          <a:blip r:embed="rId2"/>
          <a:stretch>
            <a:fillRect/>
          </a:stretch>
        </p:blipFill>
        <p:spPr>
          <a:xfrm>
            <a:off x="1447800" y="1650393"/>
            <a:ext cx="12039600" cy="6274407"/>
          </a:xfrm>
          <a:prstGeom prst="rect">
            <a:avLst/>
          </a:prstGeom>
        </p:spPr>
      </p:pic>
    </p:spTree>
    <p:extLst>
      <p:ext uri="{BB962C8B-B14F-4D97-AF65-F5344CB8AC3E}">
        <p14:creationId xmlns:p14="http://schemas.microsoft.com/office/powerpoint/2010/main" val="29922192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p:cNvSpPr>
            <a:spLocks noGrp="1"/>
          </p:cNvSpPr>
          <p:nvPr>
            <p:ph type="title"/>
          </p:nvPr>
        </p:nvSpPr>
        <p:spPr/>
        <p:txBody>
          <a:bodyPr/>
          <a:lstStyle/>
          <a:p>
            <a:r>
              <a:rPr lang="en-US" dirty="0">
                <a:solidFill>
                  <a:schemeClr val="tx1"/>
                </a:solidFill>
              </a:rPr>
              <a:t>arrays</a:t>
            </a:r>
          </a:p>
        </p:txBody>
      </p:sp>
      <p:sp>
        <p:nvSpPr>
          <p:cNvPr id="7" name="Text Placeholder 6"/>
          <p:cNvSpPr>
            <a:spLocks noGrp="1"/>
          </p:cNvSpPr>
          <p:nvPr>
            <p:ph type="body" sz="quarter" idx="17"/>
          </p:nvPr>
        </p:nvSpPr>
        <p:spPr/>
        <p:txBody>
          <a:bodyPr/>
          <a:lstStyle/>
          <a:p>
            <a:r>
              <a:rPr lang="en-US" b="1" dirty="0">
                <a:solidFill>
                  <a:schemeClr val="tx1"/>
                </a:solidFill>
              </a:rPr>
              <a:t>Array Methods – Example(Output)</a:t>
            </a:r>
          </a:p>
        </p:txBody>
      </p:sp>
      <p:pic>
        <p:nvPicPr>
          <p:cNvPr id="2" name="Picture 1"/>
          <p:cNvPicPr>
            <a:picLocks noChangeAspect="1"/>
          </p:cNvPicPr>
          <p:nvPr/>
        </p:nvPicPr>
        <p:blipFill>
          <a:blip r:embed="rId2"/>
          <a:stretch>
            <a:fillRect/>
          </a:stretch>
        </p:blipFill>
        <p:spPr>
          <a:xfrm>
            <a:off x="1752600" y="2514600"/>
            <a:ext cx="10896600" cy="3581400"/>
          </a:xfrm>
          <a:prstGeom prst="rect">
            <a:avLst/>
          </a:prstGeom>
        </p:spPr>
      </p:pic>
    </p:spTree>
    <p:extLst>
      <p:ext uri="{BB962C8B-B14F-4D97-AF65-F5344CB8AC3E}">
        <p14:creationId xmlns:p14="http://schemas.microsoft.com/office/powerpoint/2010/main" val="1807977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381E42-D8C6-696B-A20C-78F67B03114C}"/>
              </a:ext>
            </a:extLst>
          </p:cNvPr>
          <p:cNvSpPr>
            <a:spLocks noGrp="1"/>
          </p:cNvSpPr>
          <p:nvPr>
            <p:ph type="title"/>
          </p:nvPr>
        </p:nvSpPr>
        <p:spPr/>
        <p:txBody>
          <a:bodyPr/>
          <a:lstStyle/>
          <a:p>
            <a:r>
              <a:rPr lang="en-US" sz="3600" b="1" i="0" dirty="0">
                <a:solidFill>
                  <a:srgbClr val="000000"/>
                </a:solidFill>
                <a:effectLst/>
                <a:latin typeface="TimesNewRomanPS-BoldMT"/>
              </a:rPr>
              <a:t>What can a JavaScript Do ?</a:t>
            </a:r>
            <a:endParaRPr lang="en-IN" dirty="0"/>
          </a:p>
        </p:txBody>
      </p:sp>
      <p:sp>
        <p:nvSpPr>
          <p:cNvPr id="3" name="Text Placeholder 2">
            <a:extLst>
              <a:ext uri="{FF2B5EF4-FFF2-40B4-BE49-F238E27FC236}">
                <a16:creationId xmlns:a16="http://schemas.microsoft.com/office/drawing/2014/main" id="{FD167A89-31B3-D013-C26F-3353E58F575A}"/>
              </a:ext>
            </a:extLst>
          </p:cNvPr>
          <p:cNvSpPr>
            <a:spLocks noGrp="1"/>
          </p:cNvSpPr>
          <p:nvPr>
            <p:ph type="body" sz="quarter" idx="17"/>
          </p:nvPr>
        </p:nvSpPr>
        <p:spPr>
          <a:xfrm>
            <a:off x="618456" y="1234480"/>
            <a:ext cx="13681519" cy="6624735"/>
          </a:xfrm>
        </p:spPr>
        <p:txBody>
          <a:bodyPr/>
          <a:lstStyle/>
          <a:p>
            <a:pPr marL="285750" indent="-285750">
              <a:buFont typeface="Arial" panose="020B0604020202020204" pitchFamily="34" charset="0"/>
              <a:buChar char="•"/>
            </a:pPr>
            <a:r>
              <a:rPr lang="en-US" sz="2400" b="1" i="0" dirty="0">
                <a:solidFill>
                  <a:srgbClr val="000000"/>
                </a:solidFill>
                <a:effectLst/>
                <a:latin typeface="TimesNewRomanPS-BoldMT"/>
              </a:rPr>
              <a:t>JavaScript gives HTML designers a programming tool - </a:t>
            </a:r>
            <a:r>
              <a:rPr lang="en-US" sz="2400" b="0" i="0" dirty="0">
                <a:solidFill>
                  <a:srgbClr val="000000"/>
                </a:solidFill>
                <a:effectLst/>
                <a:latin typeface="TimesNewRomanPSMT"/>
              </a:rPr>
              <a:t>HTML authors are normally not programmers, but JavaScript is a scripting language with a very simple syntax! Almost anyone can put small "snippets" of code into their HTML pages</a:t>
            </a:r>
            <a:endParaRPr lang="en-US" sz="2400" dirty="0">
              <a:solidFill>
                <a:srgbClr val="000000"/>
              </a:solidFill>
              <a:latin typeface="TimesNewRomanPSMT"/>
            </a:endParaRPr>
          </a:p>
          <a:p>
            <a:pPr marL="285750" indent="-285750">
              <a:buFont typeface="Arial" panose="020B0604020202020204" pitchFamily="34" charset="0"/>
              <a:buChar char="•"/>
            </a:pPr>
            <a:r>
              <a:rPr lang="en-US" sz="2400" b="1" i="0" dirty="0">
                <a:solidFill>
                  <a:srgbClr val="000000"/>
                </a:solidFill>
                <a:effectLst/>
                <a:latin typeface="TimesNewRomanPS-BoldMT"/>
              </a:rPr>
              <a:t>JavaScript can put dynamic text into an HTML page - </a:t>
            </a:r>
            <a:r>
              <a:rPr lang="en-US" sz="2400" b="0" i="0" dirty="0">
                <a:solidFill>
                  <a:srgbClr val="000000"/>
                </a:solidFill>
                <a:effectLst/>
                <a:latin typeface="TimesNewRomanPSMT"/>
              </a:rPr>
              <a:t>A JavaScript statement like this: </a:t>
            </a:r>
            <a:r>
              <a:rPr lang="en-US" sz="2400" b="0" i="0" dirty="0" err="1">
                <a:solidFill>
                  <a:srgbClr val="000000"/>
                </a:solidFill>
                <a:effectLst/>
                <a:latin typeface="TimesNewRomanPSMT"/>
              </a:rPr>
              <a:t>document.write</a:t>
            </a:r>
            <a:r>
              <a:rPr lang="en-US" sz="2400" b="0" i="0" dirty="0">
                <a:solidFill>
                  <a:srgbClr val="000000"/>
                </a:solidFill>
                <a:effectLst/>
                <a:latin typeface="TimesNewRomanPSMT"/>
              </a:rPr>
              <a:t>("&lt;h1&gt;" + name + "&lt;/h1&gt;") can write a variable text into an HTML page</a:t>
            </a:r>
            <a:endParaRPr lang="en-US" sz="2400" dirty="0">
              <a:solidFill>
                <a:srgbClr val="000000"/>
              </a:solidFill>
              <a:latin typeface="TimesNewRomanPSMT"/>
            </a:endParaRPr>
          </a:p>
          <a:p>
            <a:pPr marL="285750" indent="-285750">
              <a:buFont typeface="Arial" panose="020B0604020202020204" pitchFamily="34" charset="0"/>
              <a:buChar char="•"/>
            </a:pPr>
            <a:r>
              <a:rPr lang="en-US" sz="2400" b="1" i="0" dirty="0">
                <a:solidFill>
                  <a:srgbClr val="000000"/>
                </a:solidFill>
                <a:effectLst/>
                <a:latin typeface="TimesNewRomanPS-BoldMT"/>
              </a:rPr>
              <a:t>JavaScript can react to events - </a:t>
            </a:r>
            <a:r>
              <a:rPr lang="en-US" sz="2400" b="0" i="0" dirty="0">
                <a:solidFill>
                  <a:srgbClr val="000000"/>
                </a:solidFill>
                <a:effectLst/>
                <a:latin typeface="TimesNewRomanPSMT"/>
              </a:rPr>
              <a:t>A JavaScript can be set to execute when something happens, like when a page has finished loading or when a user clicks on an HTML element</a:t>
            </a:r>
            <a:endParaRPr lang="en-US" sz="2400" dirty="0">
              <a:solidFill>
                <a:srgbClr val="000000"/>
              </a:solidFill>
              <a:latin typeface="TimesNewRomanPSMT"/>
            </a:endParaRPr>
          </a:p>
          <a:p>
            <a:pPr marL="285750" indent="-285750">
              <a:buFont typeface="Arial" panose="020B0604020202020204" pitchFamily="34" charset="0"/>
              <a:buChar char="•"/>
            </a:pPr>
            <a:r>
              <a:rPr lang="en-US" sz="2400" b="1" i="0" dirty="0">
                <a:solidFill>
                  <a:srgbClr val="000000"/>
                </a:solidFill>
                <a:effectLst/>
                <a:latin typeface="TimesNewRomanPS-BoldMT"/>
              </a:rPr>
              <a:t>JavaScript can read and write HTML elements - </a:t>
            </a:r>
            <a:r>
              <a:rPr lang="en-US" sz="2400" b="0" i="0" dirty="0">
                <a:solidFill>
                  <a:srgbClr val="000000"/>
                </a:solidFill>
                <a:effectLst/>
                <a:latin typeface="TimesNewRomanPSMT"/>
              </a:rPr>
              <a:t>A JavaScript can read and change the content of an HTML element</a:t>
            </a:r>
            <a:endParaRPr lang="en-US" sz="2400" dirty="0">
              <a:solidFill>
                <a:srgbClr val="000000"/>
              </a:solidFill>
              <a:latin typeface="TimesNewRomanPSMT"/>
            </a:endParaRPr>
          </a:p>
          <a:p>
            <a:pPr marL="285750" indent="-285750">
              <a:buFont typeface="Arial" panose="020B0604020202020204" pitchFamily="34" charset="0"/>
              <a:buChar char="•"/>
            </a:pPr>
            <a:r>
              <a:rPr lang="en-US" sz="2400" b="0" i="0" dirty="0">
                <a:solidFill>
                  <a:srgbClr val="000000"/>
                </a:solidFill>
                <a:effectLst/>
                <a:latin typeface="SymbolMT"/>
              </a:rPr>
              <a:t> </a:t>
            </a:r>
            <a:r>
              <a:rPr lang="en-US" sz="2400" b="1" i="0" dirty="0">
                <a:solidFill>
                  <a:srgbClr val="000000"/>
                </a:solidFill>
                <a:effectLst/>
                <a:latin typeface="TimesNewRomanPS-BoldMT"/>
              </a:rPr>
              <a:t>JavaScript can be used to validate data - </a:t>
            </a:r>
            <a:r>
              <a:rPr lang="en-US" sz="2400" b="0" i="0" dirty="0">
                <a:solidFill>
                  <a:srgbClr val="000000"/>
                </a:solidFill>
                <a:effectLst/>
                <a:latin typeface="TimesNewRomanPSMT"/>
              </a:rPr>
              <a:t>A JavaScript can be used to validate form data before it is submitted to a server. This saves the server from extra processing</a:t>
            </a:r>
            <a:endParaRPr lang="en-US" sz="2400" dirty="0">
              <a:solidFill>
                <a:srgbClr val="000000"/>
              </a:solidFill>
              <a:latin typeface="TimesNewRomanPSMT"/>
            </a:endParaRPr>
          </a:p>
          <a:p>
            <a:pPr marL="285750" indent="-285750">
              <a:buFont typeface="Arial" panose="020B0604020202020204" pitchFamily="34" charset="0"/>
              <a:buChar char="•"/>
            </a:pPr>
            <a:r>
              <a:rPr lang="en-US" sz="2400" b="1" i="0" dirty="0">
                <a:solidFill>
                  <a:srgbClr val="000000"/>
                </a:solidFill>
                <a:effectLst/>
                <a:latin typeface="TimesNewRomanPS-BoldMT"/>
              </a:rPr>
              <a:t>JavaScript can be used to detect the visitor's browser </a:t>
            </a:r>
            <a:r>
              <a:rPr lang="en-US" sz="2400" b="0" i="0" dirty="0">
                <a:solidFill>
                  <a:srgbClr val="000000"/>
                </a:solidFill>
                <a:effectLst/>
                <a:latin typeface="TimesNewRomanPSMT"/>
              </a:rPr>
              <a:t>- A JavaScript can be used to detect the visitor's browser, and - depending on the browser - load another page specifically designed for that browser</a:t>
            </a:r>
            <a:r>
              <a:rPr lang="en-US" sz="2400" dirty="0"/>
              <a:t> </a:t>
            </a:r>
          </a:p>
          <a:p>
            <a:pPr marL="285750" indent="-285750">
              <a:buFont typeface="Arial" panose="020B0604020202020204" pitchFamily="34" charset="0"/>
              <a:buChar char="•"/>
            </a:pPr>
            <a:r>
              <a:rPr lang="en-US" sz="2400" b="1" i="0" dirty="0">
                <a:solidFill>
                  <a:srgbClr val="000000"/>
                </a:solidFill>
                <a:effectLst/>
                <a:latin typeface="Times New Roman" panose="02020603050405020304" pitchFamily="18" charset="0"/>
                <a:cs typeface="Times New Roman" panose="02020603050405020304" pitchFamily="18" charset="0"/>
              </a:rPr>
              <a:t>JavaScript can be used to create cookies </a:t>
            </a:r>
            <a:r>
              <a:rPr lang="en-US" sz="2400" b="0" i="0" dirty="0">
                <a:solidFill>
                  <a:srgbClr val="000000"/>
                </a:solidFill>
                <a:effectLst/>
                <a:latin typeface="Times New Roman" panose="02020603050405020304" pitchFamily="18" charset="0"/>
                <a:cs typeface="Times New Roman" panose="02020603050405020304" pitchFamily="18" charset="0"/>
              </a:rPr>
              <a:t>- A JavaScript can be used to store and retrieve information on the visitor's computer.</a:t>
            </a:r>
            <a:r>
              <a:rPr lang="en-US" sz="2400" dirty="0">
                <a:latin typeface="Times New Roman" panose="02020603050405020304" pitchFamily="18" charset="0"/>
                <a:cs typeface="Times New Roman" panose="02020603050405020304" pitchFamily="18" charset="0"/>
              </a:rPr>
              <a:t> </a:t>
            </a:r>
            <a:br>
              <a:rPr lang="en-US" sz="1400" dirty="0"/>
            </a:br>
            <a:br>
              <a:rPr lang="en-US" sz="2400" dirty="0"/>
            </a:br>
            <a:endParaRPr lang="en-IN" sz="2400" dirty="0"/>
          </a:p>
        </p:txBody>
      </p:sp>
    </p:spTree>
    <p:extLst>
      <p:ext uri="{BB962C8B-B14F-4D97-AF65-F5344CB8AC3E}">
        <p14:creationId xmlns:p14="http://schemas.microsoft.com/office/powerpoint/2010/main" val="82110134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solidFill>
                  <a:schemeClr val="accent6"/>
                </a:solidFill>
              </a:rPr>
              <a:t>Quiz for this class</a:t>
            </a:r>
            <a:endParaRPr lang="en-US" dirty="0"/>
          </a:p>
        </p:txBody>
      </p:sp>
      <p:sp>
        <p:nvSpPr>
          <p:cNvPr id="5" name="Rectangle 4"/>
          <p:cNvSpPr/>
          <p:nvPr/>
        </p:nvSpPr>
        <p:spPr>
          <a:xfrm>
            <a:off x="1485899" y="1752600"/>
            <a:ext cx="12534900" cy="5693866"/>
          </a:xfrm>
          <a:prstGeom prst="rect">
            <a:avLst/>
          </a:prstGeom>
        </p:spPr>
        <p:txBody>
          <a:bodyPr wrap="square">
            <a:spAutoFit/>
          </a:bodyPr>
          <a:lstStyle/>
          <a:p>
            <a:pPr marL="1167362" lvl="1" indent="-514350">
              <a:lnSpc>
                <a:spcPct val="150000"/>
              </a:lnSpc>
              <a:buFont typeface="+mj-lt"/>
              <a:buAutoNum type="arabicPeriod"/>
            </a:pPr>
            <a:r>
              <a:rPr lang="en-US" sz="2800" dirty="0"/>
              <a:t>What will be the possible output of the following JavaScript code?</a:t>
            </a:r>
          </a:p>
          <a:p>
            <a:pPr lvl="1">
              <a:lnSpc>
                <a:spcPct val="150000"/>
              </a:lnSpc>
            </a:pPr>
            <a:r>
              <a:rPr lang="en-US" sz="2800" dirty="0" err="1">
                <a:latin typeface="Roboto Medium"/>
              </a:rPr>
              <a:t>var</a:t>
            </a:r>
            <a:r>
              <a:rPr lang="en-US" sz="2800" dirty="0">
                <a:latin typeface="Roboto Medium"/>
              </a:rPr>
              <a:t> a = [1,2,3,4,5]; </a:t>
            </a:r>
            <a:r>
              <a:rPr lang="en-US" sz="2800" dirty="0" err="1">
                <a:latin typeface="Roboto Medium"/>
              </a:rPr>
              <a:t>a.slice</a:t>
            </a:r>
            <a:r>
              <a:rPr lang="en-US" sz="2800" dirty="0">
                <a:latin typeface="Roboto Medium"/>
              </a:rPr>
              <a:t>(0,3);	</a:t>
            </a:r>
          </a:p>
          <a:p>
            <a:pPr lvl="1">
              <a:lnSpc>
                <a:spcPct val="150000"/>
              </a:lnSpc>
            </a:pPr>
            <a:r>
              <a:rPr lang="en-US" sz="2800" dirty="0">
                <a:latin typeface="Roboto Medium"/>
              </a:rPr>
              <a:t>	A) </a:t>
            </a:r>
            <a:r>
              <a:rPr lang="en-US" sz="2800" dirty="0"/>
              <a:t>Returns [1,2,3]</a:t>
            </a:r>
            <a:r>
              <a:rPr lang="en-US" sz="2800" dirty="0">
                <a:latin typeface="Roboto Medium"/>
              </a:rPr>
              <a:t> 	B) </a:t>
            </a:r>
            <a:r>
              <a:rPr lang="en-US" sz="2800" dirty="0"/>
              <a:t>Returns [4,5]</a:t>
            </a:r>
            <a:br>
              <a:rPr lang="en-US" sz="2800" dirty="0">
                <a:latin typeface="Roboto Medium"/>
              </a:rPr>
            </a:br>
            <a:r>
              <a:rPr lang="en-US" sz="2800" dirty="0">
                <a:latin typeface="Roboto Medium"/>
              </a:rPr>
              <a:t>	C) </a:t>
            </a:r>
            <a:r>
              <a:rPr lang="en-US" sz="2800" dirty="0"/>
              <a:t>Returns [1,2,3,4]</a:t>
            </a:r>
            <a:r>
              <a:rPr lang="en-US" sz="2800" dirty="0">
                <a:latin typeface="Roboto Medium"/>
              </a:rPr>
              <a:t>            D) </a:t>
            </a:r>
            <a:r>
              <a:rPr lang="en-US" sz="2800" dirty="0"/>
              <a:t>Returns [1,2,3,4,5]</a:t>
            </a:r>
          </a:p>
          <a:p>
            <a:pPr lvl="1">
              <a:lnSpc>
                <a:spcPct val="150000"/>
              </a:lnSpc>
            </a:pPr>
            <a:endParaRPr lang="en-US" sz="2800" dirty="0">
              <a:latin typeface="Roboto Medium"/>
            </a:endParaRPr>
          </a:p>
          <a:p>
            <a:pPr lvl="1">
              <a:lnSpc>
                <a:spcPct val="150000"/>
              </a:lnSpc>
            </a:pPr>
            <a:r>
              <a:rPr lang="en-US" sz="2800" dirty="0">
                <a:latin typeface="Roboto Medium" panose="02000000000000000000" pitchFamily="2" charset="0"/>
                <a:ea typeface="Roboto Medium" panose="02000000000000000000" pitchFamily="2" charset="0"/>
              </a:rPr>
              <a:t>2. </a:t>
            </a:r>
            <a:r>
              <a:rPr lang="en-US" sz="2800" dirty="0"/>
              <a:t>The method or operator used to identify the array is __________</a:t>
            </a:r>
            <a:br>
              <a:rPr lang="en-US" sz="2800" dirty="0">
                <a:latin typeface="Roboto Medium" panose="02000000000000000000" pitchFamily="2" charset="0"/>
                <a:ea typeface="Roboto Medium" panose="02000000000000000000" pitchFamily="2" charset="0"/>
              </a:rPr>
            </a:br>
            <a:r>
              <a:rPr lang="en-US" sz="2800" dirty="0">
                <a:latin typeface="Roboto Medium" panose="02000000000000000000" pitchFamily="2" charset="0"/>
                <a:ea typeface="Roboto Medium" panose="02000000000000000000" pitchFamily="2" charset="0"/>
              </a:rPr>
              <a:t>	A) </a:t>
            </a:r>
            <a:r>
              <a:rPr lang="en-US" sz="2800" dirty="0" err="1"/>
              <a:t>isarrayType</a:t>
            </a:r>
            <a:r>
              <a:rPr lang="en-US" sz="2800" dirty="0"/>
              <a:t>()</a:t>
            </a:r>
            <a:r>
              <a:rPr lang="en-US" sz="2800" dirty="0">
                <a:latin typeface="Roboto Medium" panose="02000000000000000000" pitchFamily="2" charset="0"/>
                <a:ea typeface="Roboto Medium" panose="02000000000000000000" pitchFamily="2" charset="0"/>
              </a:rPr>
              <a:t> 		B) ==</a:t>
            </a:r>
          </a:p>
          <a:p>
            <a:pPr lvl="1">
              <a:lnSpc>
                <a:spcPct val="150000"/>
              </a:lnSpc>
            </a:pPr>
            <a:r>
              <a:rPr lang="en-US" sz="2800" dirty="0">
                <a:latin typeface="Roboto Medium" panose="02000000000000000000" pitchFamily="2" charset="0"/>
                <a:ea typeface="Roboto Medium" panose="02000000000000000000" pitchFamily="2" charset="0"/>
              </a:rPr>
              <a:t>	C) ==			D) </a:t>
            </a:r>
            <a:r>
              <a:rPr lang="en-US" sz="2800" dirty="0" err="1">
                <a:latin typeface="Roboto Medium" panose="02000000000000000000" pitchFamily="2" charset="0"/>
                <a:ea typeface="Roboto Medium" panose="02000000000000000000" pitchFamily="2" charset="0"/>
              </a:rPr>
              <a:t>typeof</a:t>
            </a:r>
            <a:endParaRPr lang="en-US" sz="2800" dirty="0">
              <a:latin typeface="Roboto Medium" panose="02000000000000000000" pitchFamily="2" charset="0"/>
              <a:ea typeface="Roboto Medium" panose="02000000000000000000" pitchFamily="2" charset="0"/>
            </a:endParaRPr>
          </a:p>
          <a:p>
            <a:pPr marL="652463" lvl="1" indent="-652463"/>
            <a:endParaRPr lang="en-US" sz="2800" dirty="0">
              <a:latin typeface="Roboto Medium"/>
            </a:endParaRPr>
          </a:p>
        </p:txBody>
      </p:sp>
      <p:sp>
        <p:nvSpPr>
          <p:cNvPr id="6" name="Rectangle 5"/>
          <p:cNvSpPr/>
          <p:nvPr/>
        </p:nvSpPr>
        <p:spPr>
          <a:xfrm>
            <a:off x="10234863" y="5715000"/>
            <a:ext cx="3252538" cy="60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err="1">
                <a:latin typeface="Roboto Medium" panose="02000000000000000000" pitchFamily="2" charset="0"/>
                <a:ea typeface="Roboto Medium" panose="02000000000000000000" pitchFamily="2" charset="0"/>
              </a:rPr>
              <a:t>typeof</a:t>
            </a:r>
            <a:endParaRPr lang="en-US" sz="2900" dirty="0">
              <a:latin typeface="Roboto Medium"/>
            </a:endParaRPr>
          </a:p>
        </p:txBody>
      </p:sp>
      <p:sp>
        <p:nvSpPr>
          <p:cNvPr id="8" name="Rectangle 7"/>
          <p:cNvSpPr/>
          <p:nvPr/>
        </p:nvSpPr>
        <p:spPr>
          <a:xfrm>
            <a:off x="10234863" y="2819400"/>
            <a:ext cx="3252537" cy="60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Returns [1,2,3]</a:t>
            </a:r>
            <a:endParaRPr lang="en-US" sz="2900" dirty="0">
              <a:latin typeface="Roboto Medium"/>
            </a:endParaRPr>
          </a:p>
        </p:txBody>
      </p:sp>
    </p:spTree>
    <p:extLst>
      <p:ext uri="{BB962C8B-B14F-4D97-AF65-F5344CB8AC3E}">
        <p14:creationId xmlns:p14="http://schemas.microsoft.com/office/powerpoint/2010/main" val="2682467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 calcmode="lin" valueType="num">
                                      <p:cBhvr additive="base">
                                        <p:cTn id="13"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anim calcmode="lin" valueType="num">
                                      <p:cBhvr additive="base">
                                        <p:cTn id="19"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ppt_x"/>
                                          </p:val>
                                        </p:tav>
                                        <p:tav tm="100000">
                                          <p:val>
                                            <p:strVal val="#ppt_x"/>
                                          </p:val>
                                        </p:tav>
                                      </p:tavLst>
                                    </p:anim>
                                    <p:anim calcmode="lin" valueType="num">
                                      <p:cBhvr additive="base">
                                        <p:cTn id="2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5">
                                            <p:txEl>
                                              <p:pRg st="4" end="4"/>
                                            </p:txEl>
                                          </p:spTgt>
                                        </p:tgtEl>
                                        <p:attrNameLst>
                                          <p:attrName>style.visibility</p:attrName>
                                        </p:attrNameLst>
                                      </p:cBhvr>
                                      <p:to>
                                        <p:strVal val="visible"/>
                                      </p:to>
                                    </p:set>
                                    <p:anim calcmode="lin" valueType="num">
                                      <p:cBhvr additive="base">
                                        <p:cTn id="31" dur="500" fill="hold"/>
                                        <p:tgtEl>
                                          <p:spTgt spid="5">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5">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5">
                                            <p:txEl>
                                              <p:pRg st="5" end="5"/>
                                            </p:txEl>
                                          </p:spTgt>
                                        </p:tgtEl>
                                        <p:attrNameLst>
                                          <p:attrName>style.visibility</p:attrName>
                                        </p:attrNameLst>
                                      </p:cBhvr>
                                      <p:to>
                                        <p:strVal val="visible"/>
                                      </p:to>
                                    </p:set>
                                    <p:anim calcmode="lin" valueType="num">
                                      <p:cBhvr additive="base">
                                        <p:cTn id="37" dur="500" fill="hold"/>
                                        <p:tgtEl>
                                          <p:spTgt spid="5">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5">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6"/>
                                        </p:tgtEl>
                                        <p:attrNameLst>
                                          <p:attrName>style.visibility</p:attrName>
                                        </p:attrNameLst>
                                      </p:cBhvr>
                                      <p:to>
                                        <p:strVal val="visible"/>
                                      </p:to>
                                    </p:set>
                                    <p:anim calcmode="lin" valueType="num">
                                      <p:cBhvr additive="base">
                                        <p:cTn id="43" dur="500" fill="hold"/>
                                        <p:tgtEl>
                                          <p:spTgt spid="6"/>
                                        </p:tgtEl>
                                        <p:attrNameLst>
                                          <p:attrName>ppt_x</p:attrName>
                                        </p:attrNameLst>
                                      </p:cBhvr>
                                      <p:tavLst>
                                        <p:tav tm="0">
                                          <p:val>
                                            <p:strVal val="#ppt_x"/>
                                          </p:val>
                                        </p:tav>
                                        <p:tav tm="100000">
                                          <p:val>
                                            <p:strVal val="#ppt_x"/>
                                          </p:val>
                                        </p:tav>
                                      </p:tavLst>
                                    </p:anim>
                                    <p:anim calcmode="lin" valueType="num">
                                      <p:cBhvr additive="base">
                                        <p:cTn id="4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solidFill>
                  <a:schemeClr val="accent6"/>
                </a:solidFill>
              </a:rPr>
              <a:t>Assignment for this class</a:t>
            </a:r>
            <a:endParaRPr lang="en-US" dirty="0"/>
          </a:p>
        </p:txBody>
      </p:sp>
      <p:sp>
        <p:nvSpPr>
          <p:cNvPr id="5" name="Rectangle 4"/>
          <p:cNvSpPr/>
          <p:nvPr/>
        </p:nvSpPr>
        <p:spPr>
          <a:xfrm>
            <a:off x="1485899" y="1752600"/>
            <a:ext cx="12534900" cy="666849"/>
          </a:xfrm>
          <a:prstGeom prst="rect">
            <a:avLst/>
          </a:prstGeom>
        </p:spPr>
        <p:txBody>
          <a:bodyPr wrap="square">
            <a:spAutoFit/>
          </a:bodyPr>
          <a:lstStyle/>
          <a:p>
            <a:pPr marL="1167362" lvl="1" indent="-514350">
              <a:lnSpc>
                <a:spcPct val="150000"/>
              </a:lnSpc>
              <a:buFont typeface="+mj-lt"/>
              <a:buAutoNum type="arabicPeriod"/>
            </a:pPr>
            <a:r>
              <a:rPr lang="en-US" sz="2800" dirty="0">
                <a:solidFill>
                  <a:srgbClr val="000000"/>
                </a:solidFill>
                <a:latin typeface="Roboto Medium" panose="02000000000000000000" pitchFamily="2" charset="0"/>
                <a:ea typeface="Roboto Medium" panose="02000000000000000000" pitchFamily="2" charset="0"/>
                <a:cs typeface="Times New Roman"/>
              </a:rPr>
              <a:t>Explain the array methods with an example.</a:t>
            </a:r>
            <a:endParaRPr lang="en-US" sz="2800" dirty="0">
              <a:latin typeface="Roboto Medium"/>
            </a:endParaRPr>
          </a:p>
        </p:txBody>
      </p:sp>
    </p:spTree>
    <p:extLst>
      <p:ext uri="{BB962C8B-B14F-4D97-AF65-F5344CB8AC3E}">
        <p14:creationId xmlns:p14="http://schemas.microsoft.com/office/powerpoint/2010/main" val="748346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020040-2583-9894-8A58-C6A81ABAD34C}"/>
              </a:ext>
            </a:extLst>
          </p:cNvPr>
          <p:cNvSpPr>
            <a:spLocks noGrp="1"/>
          </p:cNvSpPr>
          <p:nvPr>
            <p:ph type="title"/>
          </p:nvPr>
        </p:nvSpPr>
        <p:spPr/>
        <p:txBody>
          <a:bodyPr/>
          <a:lstStyle/>
          <a:p>
            <a:r>
              <a:rPr lang="en-IN" sz="4000" b="1" i="0" dirty="0">
                <a:solidFill>
                  <a:srgbClr val="000000"/>
                </a:solidFill>
                <a:effectLst/>
                <a:latin typeface="TimesNewRomanPS-BoldMT"/>
              </a:rPr>
              <a:t>Functions</a:t>
            </a:r>
            <a:r>
              <a:rPr lang="en-IN" sz="4000" dirty="0"/>
              <a:t> </a:t>
            </a:r>
            <a:br>
              <a:rPr lang="en-IN" dirty="0"/>
            </a:br>
            <a:endParaRPr lang="en-IN" dirty="0"/>
          </a:p>
        </p:txBody>
      </p:sp>
      <p:sp>
        <p:nvSpPr>
          <p:cNvPr id="3" name="Text Placeholder 2">
            <a:extLst>
              <a:ext uri="{FF2B5EF4-FFF2-40B4-BE49-F238E27FC236}">
                <a16:creationId xmlns:a16="http://schemas.microsoft.com/office/drawing/2014/main" id="{BD5B17FF-0473-4741-A37F-9870177D14EA}"/>
              </a:ext>
            </a:extLst>
          </p:cNvPr>
          <p:cNvSpPr>
            <a:spLocks noGrp="1"/>
          </p:cNvSpPr>
          <p:nvPr>
            <p:ph type="body" sz="quarter" idx="17"/>
          </p:nvPr>
        </p:nvSpPr>
        <p:spPr>
          <a:xfrm>
            <a:off x="1194520" y="1003382"/>
            <a:ext cx="12961441" cy="6222835"/>
          </a:xfrm>
        </p:spPr>
        <p:txBody>
          <a:bodyPr/>
          <a:lstStyle/>
          <a:p>
            <a:pPr marL="0" indent="0">
              <a:buNone/>
            </a:pPr>
            <a:r>
              <a:rPr lang="en-US" sz="2800" b="0" i="0" dirty="0">
                <a:solidFill>
                  <a:srgbClr val="000000"/>
                </a:solidFill>
                <a:effectLst/>
                <a:latin typeface="TimesNewRomanPSMT"/>
              </a:rPr>
              <a:t>A function (also known as a </a:t>
            </a:r>
            <a:r>
              <a:rPr lang="en-US" sz="2800" b="0" i="1" dirty="0">
                <a:solidFill>
                  <a:srgbClr val="000000"/>
                </a:solidFill>
                <a:effectLst/>
                <a:latin typeface="TimesNewRomanPS-ItalicMT"/>
              </a:rPr>
              <a:t>method</a:t>
            </a:r>
            <a:r>
              <a:rPr lang="en-US" sz="2800" b="0" i="0" dirty="0">
                <a:solidFill>
                  <a:srgbClr val="000000"/>
                </a:solidFill>
                <a:effectLst/>
                <a:latin typeface="TimesNewRomanPSMT"/>
              </a:rPr>
              <a:t>) is a self-contained piece of code that performs a particular "function". </a:t>
            </a:r>
            <a:r>
              <a:rPr lang="en-US" sz="2800" dirty="0">
                <a:solidFill>
                  <a:srgbClr val="000000"/>
                </a:solidFill>
                <a:latin typeface="TimesNewRomanPSMT"/>
              </a:rPr>
              <a:t>A</a:t>
            </a:r>
            <a:r>
              <a:rPr lang="en-US" sz="2800" b="0" i="0" dirty="0">
                <a:solidFill>
                  <a:srgbClr val="000000"/>
                </a:solidFill>
                <a:effectLst/>
                <a:latin typeface="TimesNewRomanPSMT"/>
              </a:rPr>
              <a:t> function can be </a:t>
            </a:r>
            <a:r>
              <a:rPr lang="en-US" sz="2800" b="0" i="0" dirty="0" err="1">
                <a:solidFill>
                  <a:srgbClr val="000000"/>
                </a:solidFill>
                <a:effectLst/>
                <a:latin typeface="TimesNewRomanPSMT"/>
              </a:rPr>
              <a:t>recognised</a:t>
            </a:r>
            <a:r>
              <a:rPr lang="en-US" sz="2800" b="0" i="0" dirty="0">
                <a:solidFill>
                  <a:srgbClr val="000000"/>
                </a:solidFill>
                <a:effectLst/>
                <a:latin typeface="TimesNewRomanPSMT"/>
              </a:rPr>
              <a:t> by its format - it's a piece of descriptive text, followed by open and close brackets. A function is a reusable code-block that will be executed by an event, or when the function is called</a:t>
            </a:r>
            <a:r>
              <a:rPr lang="en-US" sz="2800" dirty="0"/>
              <a:t> </a:t>
            </a:r>
            <a:br>
              <a:rPr lang="en-US" dirty="0"/>
            </a:br>
            <a:r>
              <a:rPr lang="en-US" sz="2400" b="1" i="1" dirty="0">
                <a:solidFill>
                  <a:srgbClr val="000000"/>
                </a:solidFill>
                <a:effectLst/>
                <a:latin typeface="TimesNewRomanPS-BoldItalicMT"/>
              </a:rPr>
              <a:t>How to Define a Function</a:t>
            </a:r>
            <a:r>
              <a:rPr lang="en-US" sz="2400" dirty="0"/>
              <a:t> ?</a:t>
            </a:r>
            <a:br>
              <a:rPr lang="en-US" dirty="0"/>
            </a:br>
            <a:r>
              <a:rPr lang="en-IN" sz="2400" b="1" i="0" dirty="0">
                <a:solidFill>
                  <a:srgbClr val="000000"/>
                </a:solidFill>
                <a:effectLst/>
                <a:latin typeface="TimesNewRomanPSMT"/>
              </a:rPr>
              <a:t>syntax</a:t>
            </a:r>
            <a:r>
              <a:rPr lang="en-IN" sz="2400" b="1" dirty="0"/>
              <a:t> </a:t>
            </a:r>
            <a:br>
              <a:rPr lang="en-IN" dirty="0"/>
            </a:br>
            <a:r>
              <a:rPr lang="en-IN" sz="2400" b="1" i="0" dirty="0">
                <a:solidFill>
                  <a:srgbClr val="000000"/>
                </a:solidFill>
                <a:effectLst/>
                <a:latin typeface="TimesNewRomanPS-BoldMT"/>
              </a:rPr>
              <a:t>function </a:t>
            </a:r>
            <a:r>
              <a:rPr lang="en-IN" sz="2400" b="1" i="1" dirty="0" err="1">
                <a:solidFill>
                  <a:srgbClr val="000000"/>
                </a:solidFill>
                <a:effectLst/>
                <a:latin typeface="TimesNewRomanPS-BoldItalicMT"/>
              </a:rPr>
              <a:t>functionname</a:t>
            </a:r>
            <a:r>
              <a:rPr lang="en-IN" sz="2400" b="1" i="0" dirty="0">
                <a:solidFill>
                  <a:srgbClr val="000000"/>
                </a:solidFill>
                <a:effectLst/>
                <a:latin typeface="TimesNewRomanPS-BoldMT"/>
              </a:rPr>
              <a:t>(</a:t>
            </a:r>
            <a:r>
              <a:rPr lang="en-IN" sz="2400" b="1" i="1" dirty="0">
                <a:solidFill>
                  <a:srgbClr val="000000"/>
                </a:solidFill>
                <a:effectLst/>
                <a:latin typeface="TimesNewRomanPS-BoldItalicMT"/>
              </a:rPr>
              <a:t>var1,var2,...,</a:t>
            </a:r>
            <a:r>
              <a:rPr lang="en-IN" sz="2400" b="1" i="1" dirty="0" err="1">
                <a:solidFill>
                  <a:srgbClr val="000000"/>
                </a:solidFill>
                <a:effectLst/>
                <a:latin typeface="TimesNewRomanPS-BoldItalicMT"/>
              </a:rPr>
              <a:t>varX</a:t>
            </a:r>
            <a:r>
              <a:rPr lang="en-IN" sz="2400" b="1" i="0" dirty="0">
                <a:solidFill>
                  <a:srgbClr val="000000"/>
                </a:solidFill>
                <a:effectLst/>
                <a:latin typeface="TimesNewRomanPS-BoldMT"/>
              </a:rPr>
              <a:t>)</a:t>
            </a:r>
            <a:br>
              <a:rPr lang="en-IN" sz="2400" b="1" i="0" dirty="0">
                <a:solidFill>
                  <a:srgbClr val="000000"/>
                </a:solidFill>
                <a:effectLst/>
                <a:latin typeface="TimesNewRomanPS-BoldMT"/>
              </a:rPr>
            </a:br>
            <a:r>
              <a:rPr lang="en-IN" sz="2400" b="1" i="0" dirty="0">
                <a:solidFill>
                  <a:srgbClr val="000000"/>
                </a:solidFill>
                <a:effectLst/>
                <a:latin typeface="TimesNewRomanPS-BoldMT"/>
              </a:rPr>
              <a:t>{</a:t>
            </a:r>
            <a:br>
              <a:rPr lang="en-IN" sz="2400" b="1" i="0" dirty="0">
                <a:solidFill>
                  <a:srgbClr val="000000"/>
                </a:solidFill>
                <a:effectLst/>
                <a:latin typeface="TimesNewRomanPS-BoldMT"/>
              </a:rPr>
            </a:br>
            <a:r>
              <a:rPr lang="en-IN" sz="2400" b="1" i="1" dirty="0">
                <a:solidFill>
                  <a:srgbClr val="000000"/>
                </a:solidFill>
                <a:effectLst/>
                <a:latin typeface="TimesNewRomanPS-BoldItalicMT"/>
              </a:rPr>
              <a:t> code block</a:t>
            </a:r>
            <a:br>
              <a:rPr lang="en-IN" sz="2400" b="1" i="1" dirty="0">
                <a:solidFill>
                  <a:srgbClr val="000000"/>
                </a:solidFill>
                <a:effectLst/>
                <a:latin typeface="TimesNewRomanPS-BoldItalicMT"/>
              </a:rPr>
            </a:br>
            <a:r>
              <a:rPr lang="en-IN" sz="2400" b="1" i="0" dirty="0">
                <a:solidFill>
                  <a:srgbClr val="000000"/>
                </a:solidFill>
                <a:effectLst/>
                <a:latin typeface="TimesNewRomanPS-BoldMT"/>
              </a:rPr>
              <a:t>}</a:t>
            </a:r>
            <a:r>
              <a:rPr lang="en-IN" sz="2400" dirty="0"/>
              <a:t> </a:t>
            </a:r>
            <a:br>
              <a:rPr lang="en-IN" dirty="0"/>
            </a:br>
            <a:r>
              <a:rPr lang="en-US" sz="2400" b="1" i="0" dirty="0">
                <a:solidFill>
                  <a:srgbClr val="000000"/>
                </a:solidFill>
                <a:effectLst/>
                <a:latin typeface="TimesNewRomanPS-BoldMT"/>
              </a:rPr>
              <a:t>Note: </a:t>
            </a:r>
            <a:r>
              <a:rPr lang="en-US" sz="2400" b="0" i="0" dirty="0">
                <a:solidFill>
                  <a:srgbClr val="000000"/>
                </a:solidFill>
                <a:effectLst/>
                <a:latin typeface="TimesNewRomanPSMT"/>
              </a:rPr>
              <a:t>A function with no parameters must include the parentheses () after the function name:</a:t>
            </a:r>
            <a:r>
              <a:rPr lang="en-US" sz="2400" dirty="0"/>
              <a:t> </a:t>
            </a:r>
            <a:br>
              <a:rPr lang="en-US" dirty="0"/>
            </a:br>
            <a:r>
              <a:rPr lang="en-IN" sz="2400" b="1" i="1" u="sng" dirty="0">
                <a:solidFill>
                  <a:srgbClr val="000000"/>
                </a:solidFill>
                <a:effectLst/>
                <a:latin typeface="TimesNewRomanPS-BoldItalicMT"/>
              </a:rPr>
              <a:t>The return Statement</a:t>
            </a:r>
            <a:r>
              <a:rPr lang="en-IN" sz="2400" u="sng" dirty="0"/>
              <a:t> </a:t>
            </a:r>
            <a:br>
              <a:rPr lang="en-IN" dirty="0"/>
            </a:br>
            <a:r>
              <a:rPr lang="en-IN" sz="2400" b="1" i="0" dirty="0">
                <a:solidFill>
                  <a:srgbClr val="000000"/>
                </a:solidFill>
                <a:effectLst/>
                <a:latin typeface="TimesNewRomanPS-BoldMT"/>
              </a:rPr>
              <a:t>Example</a:t>
            </a:r>
            <a:r>
              <a:rPr lang="en-IN" sz="2400" dirty="0"/>
              <a:t> :				</a:t>
            </a:r>
          </a:p>
          <a:p>
            <a:pPr marL="0" indent="0">
              <a:buNone/>
            </a:pPr>
            <a:r>
              <a:rPr lang="en-US" sz="2400" b="1" i="0" dirty="0">
                <a:solidFill>
                  <a:srgbClr val="000000"/>
                </a:solidFill>
                <a:effectLst/>
                <a:latin typeface="TimesNewRomanPS-BoldMT"/>
              </a:rPr>
              <a:t>function prod(</a:t>
            </a:r>
            <a:r>
              <a:rPr lang="en-US" sz="2400" b="1" i="0" dirty="0" err="1">
                <a:solidFill>
                  <a:srgbClr val="000000"/>
                </a:solidFill>
                <a:effectLst/>
                <a:latin typeface="TimesNewRomanPS-BoldMT"/>
              </a:rPr>
              <a:t>a,b</a:t>
            </a:r>
            <a:r>
              <a:rPr lang="en-US" sz="2400" b="1" i="0" dirty="0">
                <a:solidFill>
                  <a:srgbClr val="000000"/>
                </a:solidFill>
                <a:effectLst/>
                <a:latin typeface="TimesNewRomanPS-BoldMT"/>
              </a:rPr>
              <a:t>)		</a:t>
            </a:r>
            <a:r>
              <a:rPr lang="en-US" sz="3200" b="1" i="0" dirty="0">
                <a:solidFill>
                  <a:srgbClr val="000000"/>
                </a:solidFill>
                <a:effectLst/>
                <a:latin typeface="TimesNewRomanPS-BoldMT"/>
              </a:rPr>
              <a:t>	</a:t>
            </a:r>
            <a:r>
              <a:rPr lang="en-IN" sz="2400" b="1" i="0" dirty="0">
                <a:solidFill>
                  <a:srgbClr val="000000"/>
                </a:solidFill>
                <a:effectLst/>
                <a:latin typeface="TimesNewRomanPSMT"/>
              </a:rPr>
              <a:t> To call the function : </a:t>
            </a:r>
            <a:r>
              <a:rPr lang="en-IN" sz="2800" b="1" i="0" dirty="0">
                <a:solidFill>
                  <a:srgbClr val="000000"/>
                </a:solidFill>
                <a:effectLst/>
                <a:latin typeface="TimesNewRomanPS-BoldMT"/>
              </a:rPr>
              <a:t>product=prod(2,3);</a:t>
            </a:r>
            <a:r>
              <a:rPr lang="en-IN" sz="2000" dirty="0"/>
              <a:t> </a:t>
            </a:r>
            <a:br>
              <a:rPr lang="en-IN" sz="1400" dirty="0"/>
            </a:br>
            <a:br>
              <a:rPr lang="en-IN" sz="1400" dirty="0"/>
            </a:br>
            <a:r>
              <a:rPr lang="en-US" sz="2400" b="1" i="0" dirty="0">
                <a:solidFill>
                  <a:srgbClr val="000000"/>
                </a:solidFill>
                <a:effectLst/>
                <a:latin typeface="TimesNewRomanPS-BoldMT"/>
              </a:rPr>
              <a:t>{ x=a*b;</a:t>
            </a:r>
            <a:br>
              <a:rPr lang="en-US" sz="2400" b="1" i="0" dirty="0">
                <a:solidFill>
                  <a:srgbClr val="000000"/>
                </a:solidFill>
                <a:effectLst/>
                <a:latin typeface="TimesNewRomanPS-BoldMT"/>
              </a:rPr>
            </a:br>
            <a:r>
              <a:rPr lang="en-US" sz="2400" b="1" i="0" dirty="0">
                <a:solidFill>
                  <a:srgbClr val="000000"/>
                </a:solidFill>
                <a:effectLst/>
                <a:latin typeface="TimesNewRomanPS-BoldMT"/>
              </a:rPr>
              <a:t>return x; }</a:t>
            </a:r>
            <a:r>
              <a:rPr lang="en-US" sz="4000" dirty="0"/>
              <a:t> </a:t>
            </a:r>
            <a:br>
              <a:rPr lang="en-US" dirty="0"/>
            </a:br>
            <a:br>
              <a:rPr lang="en-IN" dirty="0"/>
            </a:br>
            <a:endParaRPr lang="en-IN" dirty="0"/>
          </a:p>
        </p:txBody>
      </p:sp>
    </p:spTree>
    <p:extLst>
      <p:ext uri="{BB962C8B-B14F-4D97-AF65-F5344CB8AC3E}">
        <p14:creationId xmlns:p14="http://schemas.microsoft.com/office/powerpoint/2010/main" val="301687007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p:cNvSpPr>
            <a:spLocks noGrp="1"/>
          </p:cNvSpPr>
          <p:nvPr>
            <p:ph type="title"/>
          </p:nvPr>
        </p:nvSpPr>
        <p:spPr/>
        <p:txBody>
          <a:bodyPr/>
          <a:lstStyle/>
          <a:p>
            <a:r>
              <a:rPr lang="en-US" b="1" dirty="0">
                <a:solidFill>
                  <a:schemeClr val="tx1"/>
                </a:solidFill>
              </a:rPr>
              <a:t>Functions - Fundamentals</a:t>
            </a:r>
            <a:br>
              <a:rPr lang="en-US" b="1" dirty="0">
                <a:solidFill>
                  <a:schemeClr val="tx1"/>
                </a:solidFill>
              </a:rPr>
            </a:br>
            <a:endParaRPr lang="en-US" b="1" dirty="0">
              <a:solidFill>
                <a:schemeClr val="tx1"/>
              </a:solidFill>
            </a:endParaRPr>
          </a:p>
        </p:txBody>
      </p:sp>
      <p:sp>
        <p:nvSpPr>
          <p:cNvPr id="2" name="Rectangle 1"/>
          <p:cNvSpPr/>
          <p:nvPr/>
        </p:nvSpPr>
        <p:spPr>
          <a:xfrm>
            <a:off x="1122512" y="1029493"/>
            <a:ext cx="12725400" cy="6786473"/>
          </a:xfrm>
          <a:prstGeom prst="rect">
            <a:avLst/>
          </a:prstGeom>
        </p:spPr>
        <p:txBody>
          <a:bodyPr wrap="square">
            <a:spAutoFit/>
          </a:bodyPr>
          <a:lstStyle/>
          <a:p>
            <a:pPr marL="457200" indent="-457200" algn="just">
              <a:lnSpc>
                <a:spcPct val="150000"/>
              </a:lnSpc>
              <a:buFont typeface="Wingdings" panose="05000000000000000000" pitchFamily="2" charset="2"/>
              <a:buChar char="§"/>
            </a:pPr>
            <a:r>
              <a:rPr lang="en-US" sz="2900" dirty="0">
                <a:latin typeface="Roboto Medium" panose="02000000000000000000" pitchFamily="2" charset="0"/>
                <a:ea typeface="Roboto Medium" panose="02000000000000000000" pitchFamily="2" charset="0"/>
              </a:rPr>
              <a:t>A </a:t>
            </a:r>
            <a:r>
              <a:rPr lang="en-US" sz="2900" b="1" dirty="0">
                <a:latin typeface="Roboto Medium" panose="02000000000000000000" pitchFamily="2" charset="0"/>
                <a:ea typeface="Roboto Medium" panose="02000000000000000000" pitchFamily="2" charset="0"/>
              </a:rPr>
              <a:t>function definition </a:t>
            </a:r>
            <a:r>
              <a:rPr lang="en-US" sz="2900" dirty="0">
                <a:latin typeface="Roboto Medium" panose="02000000000000000000" pitchFamily="2" charset="0"/>
                <a:ea typeface="Roboto Medium" panose="02000000000000000000" pitchFamily="2" charset="0"/>
              </a:rPr>
              <a:t>consists of the </a:t>
            </a:r>
            <a:r>
              <a:rPr lang="en-US" sz="2900" b="1" dirty="0">
                <a:latin typeface="Roboto Medium" panose="02000000000000000000" pitchFamily="2" charset="0"/>
                <a:ea typeface="Roboto Medium" panose="02000000000000000000" pitchFamily="2" charset="0"/>
              </a:rPr>
              <a:t>function’s</a:t>
            </a:r>
            <a:r>
              <a:rPr lang="en-US" sz="2900" dirty="0">
                <a:latin typeface="Roboto Medium" panose="02000000000000000000" pitchFamily="2" charset="0"/>
                <a:ea typeface="Roboto Medium" panose="02000000000000000000" pitchFamily="2" charset="0"/>
              </a:rPr>
              <a:t> </a:t>
            </a:r>
            <a:r>
              <a:rPr lang="en-US" sz="2900" b="1" dirty="0">
                <a:latin typeface="Roboto Medium" panose="02000000000000000000" pitchFamily="2" charset="0"/>
                <a:ea typeface="Roboto Medium" panose="02000000000000000000" pitchFamily="2" charset="0"/>
              </a:rPr>
              <a:t>header</a:t>
            </a:r>
            <a:r>
              <a:rPr lang="en-US" sz="2900" dirty="0">
                <a:latin typeface="Roboto Medium" panose="02000000000000000000" pitchFamily="2" charset="0"/>
                <a:ea typeface="Roboto Medium" panose="02000000000000000000" pitchFamily="2" charset="0"/>
              </a:rPr>
              <a:t> and a </a:t>
            </a:r>
            <a:r>
              <a:rPr lang="en-US" sz="2900" b="1" dirty="0">
                <a:latin typeface="Roboto Medium" panose="02000000000000000000" pitchFamily="2" charset="0"/>
                <a:ea typeface="Roboto Medium" panose="02000000000000000000" pitchFamily="2" charset="0"/>
              </a:rPr>
              <a:t>compound</a:t>
            </a:r>
            <a:r>
              <a:rPr lang="en-US" sz="2900" dirty="0">
                <a:latin typeface="Roboto Medium" panose="02000000000000000000" pitchFamily="2" charset="0"/>
                <a:ea typeface="Roboto Medium" panose="02000000000000000000" pitchFamily="2" charset="0"/>
              </a:rPr>
              <a:t> </a:t>
            </a:r>
            <a:r>
              <a:rPr lang="en-US" sz="2900" b="1" dirty="0">
                <a:latin typeface="Roboto Medium" panose="02000000000000000000" pitchFamily="2" charset="0"/>
                <a:ea typeface="Roboto Medium" panose="02000000000000000000" pitchFamily="2" charset="0"/>
              </a:rPr>
              <a:t>statement</a:t>
            </a:r>
            <a:r>
              <a:rPr lang="en-US" sz="2900" dirty="0">
                <a:latin typeface="Roboto Medium" panose="02000000000000000000" pitchFamily="2" charset="0"/>
                <a:ea typeface="Roboto Medium" panose="02000000000000000000" pitchFamily="2" charset="0"/>
              </a:rPr>
              <a:t> that describes the actions of the function. This compound statement is called the </a:t>
            </a:r>
            <a:r>
              <a:rPr lang="en-US" sz="2900" b="1" dirty="0">
                <a:latin typeface="Roboto Medium" panose="02000000000000000000" pitchFamily="2" charset="0"/>
                <a:ea typeface="Roboto Medium" panose="02000000000000000000" pitchFamily="2" charset="0"/>
              </a:rPr>
              <a:t>body of the function</a:t>
            </a:r>
            <a:r>
              <a:rPr lang="en-US" sz="2900" dirty="0">
                <a:latin typeface="Roboto Medium" panose="02000000000000000000" pitchFamily="2" charset="0"/>
                <a:ea typeface="Roboto Medium" panose="02000000000000000000" pitchFamily="2" charset="0"/>
              </a:rPr>
              <a:t>. </a:t>
            </a:r>
          </a:p>
          <a:p>
            <a:pPr marL="457200" indent="-457200" algn="just">
              <a:lnSpc>
                <a:spcPct val="150000"/>
              </a:lnSpc>
              <a:buFont typeface="Wingdings" panose="05000000000000000000" pitchFamily="2" charset="2"/>
              <a:buChar char="§"/>
            </a:pPr>
            <a:r>
              <a:rPr lang="en-US" sz="2900" dirty="0">
                <a:latin typeface="Roboto Medium" panose="02000000000000000000" pitchFamily="2" charset="0"/>
                <a:ea typeface="Roboto Medium" panose="02000000000000000000" pitchFamily="2" charset="0"/>
              </a:rPr>
              <a:t>A function header consists of the reserved word </a:t>
            </a:r>
            <a:r>
              <a:rPr lang="en-US" sz="2900" b="1" dirty="0">
                <a:latin typeface="Roboto Medium" panose="02000000000000000000" pitchFamily="2" charset="0"/>
                <a:ea typeface="Roboto Medium" panose="02000000000000000000" pitchFamily="2" charset="0"/>
              </a:rPr>
              <a:t>function, </a:t>
            </a:r>
            <a:r>
              <a:rPr lang="en-US" sz="2900" dirty="0">
                <a:latin typeface="Roboto Medium" panose="02000000000000000000" pitchFamily="2" charset="0"/>
                <a:ea typeface="Roboto Medium" panose="02000000000000000000" pitchFamily="2" charset="0"/>
              </a:rPr>
              <a:t>followed by the </a:t>
            </a:r>
            <a:r>
              <a:rPr lang="en-US" sz="2900" b="1" dirty="0">
                <a:latin typeface="Roboto Medium" panose="02000000000000000000" pitchFamily="2" charset="0"/>
                <a:ea typeface="Roboto Medium" panose="02000000000000000000" pitchFamily="2" charset="0"/>
              </a:rPr>
              <a:t>function’s name, and a parenthesized list of parameters if there are any</a:t>
            </a:r>
            <a:r>
              <a:rPr lang="en-US" sz="2900" dirty="0">
                <a:latin typeface="Roboto Medium" panose="02000000000000000000" pitchFamily="2" charset="0"/>
                <a:ea typeface="Roboto Medium" panose="02000000000000000000" pitchFamily="2" charset="0"/>
              </a:rPr>
              <a:t>. </a:t>
            </a:r>
          </a:p>
          <a:p>
            <a:pPr marL="457200" indent="-457200" algn="just">
              <a:lnSpc>
                <a:spcPct val="150000"/>
              </a:lnSpc>
              <a:buFont typeface="Wingdings" panose="05000000000000000000" pitchFamily="2" charset="2"/>
              <a:buChar char="§"/>
            </a:pPr>
            <a:r>
              <a:rPr lang="en-US" sz="2900" dirty="0">
                <a:latin typeface="Roboto Medium" panose="02000000000000000000" pitchFamily="2" charset="0"/>
                <a:ea typeface="Roboto Medium" panose="02000000000000000000" pitchFamily="2" charset="0"/>
              </a:rPr>
              <a:t>A </a:t>
            </a:r>
            <a:r>
              <a:rPr lang="en-US" sz="2900" b="1" dirty="0">
                <a:latin typeface="Roboto Medium" panose="02000000000000000000" pitchFamily="2" charset="0"/>
                <a:ea typeface="Roboto Medium" panose="02000000000000000000" pitchFamily="2" charset="0"/>
              </a:rPr>
              <a:t>return</a:t>
            </a:r>
            <a:r>
              <a:rPr lang="en-US" sz="2900" dirty="0">
                <a:latin typeface="Roboto Medium" panose="02000000000000000000" pitchFamily="2" charset="0"/>
                <a:ea typeface="Roboto Medium" panose="02000000000000000000" pitchFamily="2" charset="0"/>
              </a:rPr>
              <a:t> statement returns control from the function in which it appears to the function’s caller. </a:t>
            </a:r>
          </a:p>
          <a:p>
            <a:pPr marL="457200" indent="-457200" algn="just">
              <a:lnSpc>
                <a:spcPct val="150000"/>
              </a:lnSpc>
              <a:buFont typeface="Wingdings" panose="05000000000000000000" pitchFamily="2" charset="2"/>
              <a:buChar char="§"/>
            </a:pPr>
            <a:r>
              <a:rPr lang="en-US" sz="2900" dirty="0">
                <a:latin typeface="Roboto Medium" panose="02000000000000000000" pitchFamily="2" charset="0"/>
                <a:ea typeface="Roboto Medium" panose="02000000000000000000" pitchFamily="2" charset="0"/>
              </a:rPr>
              <a:t>A function body may include one or more return statements. If there are no return statements in a function or if the specific return that is executed does not include an expression, the value returned is undefined. </a:t>
            </a:r>
          </a:p>
        </p:txBody>
      </p:sp>
    </p:spTree>
    <p:extLst>
      <p:ext uri="{BB962C8B-B14F-4D97-AF65-F5344CB8AC3E}">
        <p14:creationId xmlns:p14="http://schemas.microsoft.com/office/powerpoint/2010/main" val="212845127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p:cNvSpPr>
            <a:spLocks noGrp="1"/>
          </p:cNvSpPr>
          <p:nvPr>
            <p:ph type="title"/>
          </p:nvPr>
        </p:nvSpPr>
        <p:spPr/>
        <p:txBody>
          <a:bodyPr/>
          <a:lstStyle/>
          <a:p>
            <a:r>
              <a:rPr lang="en-US" dirty="0">
                <a:solidFill>
                  <a:schemeClr val="tx1"/>
                </a:solidFill>
              </a:rPr>
              <a:t>functions</a:t>
            </a:r>
          </a:p>
        </p:txBody>
      </p:sp>
      <p:sp>
        <p:nvSpPr>
          <p:cNvPr id="7" name="Text Placeholder 6"/>
          <p:cNvSpPr>
            <a:spLocks noGrp="1"/>
          </p:cNvSpPr>
          <p:nvPr>
            <p:ph type="body" sz="quarter" idx="17"/>
          </p:nvPr>
        </p:nvSpPr>
        <p:spPr>
          <a:xfrm>
            <a:off x="748070" y="1162472"/>
            <a:ext cx="9138438" cy="6149484"/>
          </a:xfrm>
        </p:spPr>
        <p:txBody>
          <a:bodyPr/>
          <a:lstStyle/>
          <a:p>
            <a:r>
              <a:rPr lang="en-US" b="1" dirty="0">
                <a:solidFill>
                  <a:schemeClr val="tx1"/>
                </a:solidFill>
              </a:rPr>
              <a:t>Fundamentals</a:t>
            </a:r>
          </a:p>
        </p:txBody>
      </p:sp>
      <p:sp>
        <p:nvSpPr>
          <p:cNvPr id="2" name="Rectangle 1"/>
          <p:cNvSpPr/>
          <p:nvPr/>
        </p:nvSpPr>
        <p:spPr>
          <a:xfrm>
            <a:off x="990600" y="1600200"/>
            <a:ext cx="12725400" cy="1356782"/>
          </a:xfrm>
          <a:prstGeom prst="rect">
            <a:avLst/>
          </a:prstGeom>
        </p:spPr>
        <p:txBody>
          <a:bodyPr wrap="square">
            <a:spAutoFit/>
          </a:bodyPr>
          <a:lstStyle/>
          <a:p>
            <a:pPr marL="457200" indent="-457200" algn="just">
              <a:lnSpc>
                <a:spcPct val="150000"/>
              </a:lnSpc>
              <a:buFont typeface="Wingdings" panose="05000000000000000000" pitchFamily="2" charset="2"/>
              <a:buChar char="§"/>
            </a:pPr>
            <a:r>
              <a:rPr lang="en-US" sz="2900" dirty="0">
                <a:latin typeface="Roboto Medium" panose="02000000000000000000" pitchFamily="2" charset="0"/>
                <a:ea typeface="Roboto Medium" panose="02000000000000000000" pitchFamily="2" charset="0"/>
              </a:rPr>
              <a:t>JavaScript functions are objects, so variables that reference them can be treated as object references</a:t>
            </a:r>
          </a:p>
        </p:txBody>
      </p:sp>
      <p:pic>
        <p:nvPicPr>
          <p:cNvPr id="3" name="Picture 2"/>
          <p:cNvPicPr>
            <a:picLocks noChangeAspect="1"/>
          </p:cNvPicPr>
          <p:nvPr/>
        </p:nvPicPr>
        <p:blipFill>
          <a:blip r:embed="rId2"/>
          <a:stretch>
            <a:fillRect/>
          </a:stretch>
        </p:blipFill>
        <p:spPr>
          <a:xfrm>
            <a:off x="2362200" y="3200174"/>
            <a:ext cx="9982199" cy="3048226"/>
          </a:xfrm>
          <a:prstGeom prst="rect">
            <a:avLst/>
          </a:prstGeom>
        </p:spPr>
      </p:pic>
      <p:sp>
        <p:nvSpPr>
          <p:cNvPr id="4" name="Rectangle 3"/>
          <p:cNvSpPr/>
          <p:nvPr/>
        </p:nvSpPr>
        <p:spPr>
          <a:xfrm>
            <a:off x="1143000" y="6330315"/>
            <a:ext cx="12725400" cy="984885"/>
          </a:xfrm>
          <a:prstGeom prst="rect">
            <a:avLst/>
          </a:prstGeom>
        </p:spPr>
        <p:txBody>
          <a:bodyPr wrap="square">
            <a:spAutoFit/>
          </a:bodyPr>
          <a:lstStyle/>
          <a:p>
            <a:pPr marL="457200" indent="-457200" algn="just">
              <a:buFont typeface="Wingdings" panose="05000000000000000000" pitchFamily="2" charset="2"/>
              <a:buChar char="§"/>
            </a:pPr>
            <a:r>
              <a:rPr lang="en-US" sz="2900" dirty="0">
                <a:solidFill>
                  <a:srgbClr val="000000"/>
                </a:solidFill>
                <a:latin typeface="Roboto Medium" panose="02000000000000000000" pitchFamily="2" charset="0"/>
                <a:ea typeface="Roboto Medium" panose="02000000000000000000" pitchFamily="2" charset="0"/>
              </a:rPr>
              <a:t>JavaScript functions are objects, their references can be properties in other objects, in which case they act as methods. </a:t>
            </a:r>
          </a:p>
        </p:txBody>
      </p:sp>
    </p:spTree>
    <p:extLst>
      <p:ext uri="{BB962C8B-B14F-4D97-AF65-F5344CB8AC3E}">
        <p14:creationId xmlns:p14="http://schemas.microsoft.com/office/powerpoint/2010/main" val="205278241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p:cNvSpPr>
            <a:spLocks noGrp="1"/>
          </p:cNvSpPr>
          <p:nvPr>
            <p:ph type="title"/>
          </p:nvPr>
        </p:nvSpPr>
        <p:spPr/>
        <p:txBody>
          <a:bodyPr/>
          <a:lstStyle/>
          <a:p>
            <a:r>
              <a:rPr lang="en-US" b="1" dirty="0">
                <a:solidFill>
                  <a:schemeClr val="tx1"/>
                </a:solidFill>
              </a:rPr>
              <a:t>functions</a:t>
            </a:r>
          </a:p>
        </p:txBody>
      </p:sp>
      <p:sp>
        <p:nvSpPr>
          <p:cNvPr id="7" name="Text Placeholder 6"/>
          <p:cNvSpPr>
            <a:spLocks noGrp="1"/>
          </p:cNvSpPr>
          <p:nvPr>
            <p:ph type="body" sz="quarter" idx="17"/>
          </p:nvPr>
        </p:nvSpPr>
        <p:spPr>
          <a:xfrm>
            <a:off x="748070" y="1090464"/>
            <a:ext cx="9138438" cy="6221492"/>
          </a:xfrm>
        </p:spPr>
        <p:txBody>
          <a:bodyPr/>
          <a:lstStyle/>
          <a:p>
            <a:r>
              <a:rPr lang="en-US" b="1" dirty="0">
                <a:solidFill>
                  <a:schemeClr val="tx1"/>
                </a:solidFill>
              </a:rPr>
              <a:t>Parameters</a:t>
            </a:r>
          </a:p>
        </p:txBody>
      </p:sp>
      <p:sp>
        <p:nvSpPr>
          <p:cNvPr id="2" name="Rectangle 1"/>
          <p:cNvSpPr/>
          <p:nvPr/>
        </p:nvSpPr>
        <p:spPr>
          <a:xfrm>
            <a:off x="990600" y="1397878"/>
            <a:ext cx="13335000" cy="6786473"/>
          </a:xfrm>
          <a:prstGeom prst="rect">
            <a:avLst/>
          </a:prstGeom>
        </p:spPr>
        <p:txBody>
          <a:bodyPr wrap="square">
            <a:spAutoFit/>
          </a:bodyPr>
          <a:lstStyle/>
          <a:p>
            <a:pPr marL="457200" indent="-457200" algn="just">
              <a:lnSpc>
                <a:spcPct val="150000"/>
              </a:lnSpc>
              <a:buFont typeface="Wingdings" panose="05000000000000000000" pitchFamily="2" charset="2"/>
              <a:buChar char="§"/>
            </a:pPr>
            <a:r>
              <a:rPr lang="en-US" sz="2900" dirty="0">
                <a:latin typeface="Roboto Medium" panose="02000000000000000000" pitchFamily="2" charset="0"/>
                <a:ea typeface="Roboto Medium" panose="02000000000000000000" pitchFamily="2" charset="0"/>
              </a:rPr>
              <a:t>The parameter values that appear in a call to a function are called </a:t>
            </a:r>
            <a:r>
              <a:rPr lang="en-US" sz="2900" b="1" dirty="0">
                <a:latin typeface="Roboto Medium" panose="02000000000000000000" pitchFamily="2" charset="0"/>
                <a:ea typeface="Roboto Medium" panose="02000000000000000000" pitchFamily="2" charset="0"/>
              </a:rPr>
              <a:t>actual</a:t>
            </a:r>
            <a:r>
              <a:rPr lang="en-US" sz="2900" dirty="0">
                <a:latin typeface="Roboto Medium" panose="02000000000000000000" pitchFamily="2" charset="0"/>
                <a:ea typeface="Roboto Medium" panose="02000000000000000000" pitchFamily="2" charset="0"/>
              </a:rPr>
              <a:t> parameters. </a:t>
            </a:r>
          </a:p>
          <a:p>
            <a:pPr marL="457200" indent="-457200" algn="just">
              <a:lnSpc>
                <a:spcPct val="150000"/>
              </a:lnSpc>
              <a:buFont typeface="Wingdings" panose="05000000000000000000" pitchFamily="2" charset="2"/>
              <a:buChar char="§"/>
            </a:pPr>
            <a:r>
              <a:rPr lang="en-US" sz="2900" dirty="0">
                <a:latin typeface="Roboto Medium" panose="02000000000000000000" pitchFamily="2" charset="0"/>
                <a:ea typeface="Roboto Medium" panose="02000000000000000000" pitchFamily="2" charset="0"/>
              </a:rPr>
              <a:t>The parameter names that appear in the header of a function definition, which correspond to the actual parameters in calls to the function, are called </a:t>
            </a:r>
            <a:r>
              <a:rPr lang="en-US" sz="2900" b="1" dirty="0">
                <a:latin typeface="Roboto Medium" panose="02000000000000000000" pitchFamily="2" charset="0"/>
                <a:ea typeface="Roboto Medium" panose="02000000000000000000" pitchFamily="2" charset="0"/>
              </a:rPr>
              <a:t>formal</a:t>
            </a:r>
            <a:r>
              <a:rPr lang="en-US" sz="2900" dirty="0">
                <a:latin typeface="Roboto Medium" panose="02000000000000000000" pitchFamily="2" charset="0"/>
                <a:ea typeface="Roboto Medium" panose="02000000000000000000" pitchFamily="2" charset="0"/>
              </a:rPr>
              <a:t> parameters. JavaScript uses the </a:t>
            </a:r>
            <a:r>
              <a:rPr lang="en-US" sz="2900" b="1" dirty="0">
                <a:latin typeface="Roboto Medium" panose="02000000000000000000" pitchFamily="2" charset="0"/>
                <a:ea typeface="Roboto Medium" panose="02000000000000000000" pitchFamily="2" charset="0"/>
              </a:rPr>
              <a:t>pass-by-value</a:t>
            </a:r>
            <a:r>
              <a:rPr lang="en-US" sz="2900" dirty="0">
                <a:latin typeface="Roboto Medium" panose="02000000000000000000" pitchFamily="2" charset="0"/>
                <a:ea typeface="Roboto Medium" panose="02000000000000000000" pitchFamily="2" charset="0"/>
              </a:rPr>
              <a:t> parameter-passing method. </a:t>
            </a:r>
          </a:p>
          <a:p>
            <a:pPr marL="457200" indent="-457200" algn="just">
              <a:lnSpc>
                <a:spcPct val="150000"/>
              </a:lnSpc>
              <a:buFont typeface="Wingdings" panose="05000000000000000000" pitchFamily="2" charset="2"/>
              <a:buChar char="§"/>
            </a:pPr>
            <a:r>
              <a:rPr lang="en-US" sz="2900" dirty="0">
                <a:latin typeface="Roboto Medium" panose="02000000000000000000" pitchFamily="2" charset="0"/>
                <a:ea typeface="Roboto Medium" panose="02000000000000000000" pitchFamily="2" charset="0"/>
              </a:rPr>
              <a:t>When a function is called, the values of the actual parameters specified in the call are, in effect, copied into their corresponding formal parameters, which behave exactly like local variables. The called function itself can check the types of parameters with the </a:t>
            </a:r>
            <a:r>
              <a:rPr lang="en-US" sz="2900" dirty="0" err="1">
                <a:latin typeface="Roboto Medium" panose="02000000000000000000" pitchFamily="2" charset="0"/>
                <a:ea typeface="Roboto Medium" panose="02000000000000000000" pitchFamily="2" charset="0"/>
              </a:rPr>
              <a:t>typeof</a:t>
            </a:r>
            <a:r>
              <a:rPr lang="en-US" sz="2900" dirty="0">
                <a:latin typeface="Roboto Medium" panose="02000000000000000000" pitchFamily="2" charset="0"/>
                <a:ea typeface="Roboto Medium" panose="02000000000000000000" pitchFamily="2" charset="0"/>
              </a:rPr>
              <a:t> operator. </a:t>
            </a:r>
          </a:p>
        </p:txBody>
      </p:sp>
    </p:spTree>
    <p:extLst>
      <p:ext uri="{BB962C8B-B14F-4D97-AF65-F5344CB8AC3E}">
        <p14:creationId xmlns:p14="http://schemas.microsoft.com/office/powerpoint/2010/main" val="253326303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p:cNvSpPr>
            <a:spLocks noGrp="1"/>
          </p:cNvSpPr>
          <p:nvPr>
            <p:ph type="title"/>
          </p:nvPr>
        </p:nvSpPr>
        <p:spPr/>
        <p:txBody>
          <a:bodyPr/>
          <a:lstStyle/>
          <a:p>
            <a:r>
              <a:rPr lang="en-US" b="1" dirty="0">
                <a:solidFill>
                  <a:schemeClr val="tx1"/>
                </a:solidFill>
              </a:rPr>
              <a:t>functions</a:t>
            </a:r>
          </a:p>
        </p:txBody>
      </p:sp>
      <p:sp>
        <p:nvSpPr>
          <p:cNvPr id="7" name="Text Placeholder 6"/>
          <p:cNvSpPr>
            <a:spLocks noGrp="1"/>
          </p:cNvSpPr>
          <p:nvPr>
            <p:ph type="body" sz="quarter" idx="17"/>
          </p:nvPr>
        </p:nvSpPr>
        <p:spPr/>
        <p:txBody>
          <a:bodyPr/>
          <a:lstStyle/>
          <a:p>
            <a:r>
              <a:rPr lang="en-US" b="1" dirty="0"/>
              <a:t>Parameters</a:t>
            </a:r>
          </a:p>
        </p:txBody>
      </p:sp>
      <p:sp>
        <p:nvSpPr>
          <p:cNvPr id="2" name="Rectangle 1"/>
          <p:cNvSpPr/>
          <p:nvPr/>
        </p:nvSpPr>
        <p:spPr>
          <a:xfrm>
            <a:off x="906488" y="1938690"/>
            <a:ext cx="13335000" cy="5373266"/>
          </a:xfrm>
          <a:prstGeom prst="rect">
            <a:avLst/>
          </a:prstGeom>
        </p:spPr>
        <p:txBody>
          <a:bodyPr wrap="square">
            <a:spAutoFit/>
          </a:bodyPr>
          <a:lstStyle/>
          <a:p>
            <a:pPr marL="457200" indent="-457200" algn="just">
              <a:lnSpc>
                <a:spcPct val="150000"/>
              </a:lnSpc>
              <a:buFont typeface="Wingdings" panose="05000000000000000000" pitchFamily="2" charset="2"/>
              <a:buChar char="§"/>
            </a:pPr>
            <a:r>
              <a:rPr lang="en-US" sz="2900" dirty="0">
                <a:latin typeface="Roboto Medium" panose="02000000000000000000" pitchFamily="2" charset="0"/>
                <a:ea typeface="Roboto Medium" panose="02000000000000000000" pitchFamily="2" charset="0"/>
              </a:rPr>
              <a:t>The number of parameters in a function call is not checked against the number of formal parameters in the called function. </a:t>
            </a:r>
          </a:p>
          <a:p>
            <a:pPr marL="457200" indent="-457200" algn="just">
              <a:lnSpc>
                <a:spcPct val="150000"/>
              </a:lnSpc>
              <a:buFont typeface="Wingdings" panose="05000000000000000000" pitchFamily="2" charset="2"/>
              <a:buChar char="§"/>
            </a:pPr>
            <a:r>
              <a:rPr lang="en-US" sz="2900" dirty="0">
                <a:latin typeface="Roboto Medium" panose="02000000000000000000" pitchFamily="2" charset="0"/>
                <a:ea typeface="Roboto Medium" panose="02000000000000000000" pitchFamily="2" charset="0"/>
              </a:rPr>
              <a:t>In the function, </a:t>
            </a:r>
            <a:r>
              <a:rPr lang="en-US" sz="2900" b="1" dirty="0">
                <a:highlight>
                  <a:srgbClr val="FFFF00"/>
                </a:highlight>
                <a:latin typeface="Roboto Medium" panose="02000000000000000000" pitchFamily="2" charset="0"/>
                <a:ea typeface="Roboto Medium" panose="02000000000000000000" pitchFamily="2" charset="0"/>
              </a:rPr>
              <a:t>excess</a:t>
            </a:r>
            <a:r>
              <a:rPr lang="en-US" sz="2900" b="1" dirty="0">
                <a:latin typeface="Roboto Medium" panose="02000000000000000000" pitchFamily="2" charset="0"/>
                <a:ea typeface="Roboto Medium" panose="02000000000000000000" pitchFamily="2" charset="0"/>
              </a:rPr>
              <a:t> </a:t>
            </a:r>
            <a:r>
              <a:rPr lang="en-US" sz="2900" b="1" dirty="0">
                <a:highlight>
                  <a:srgbClr val="FFFF00"/>
                </a:highlight>
                <a:latin typeface="Roboto Medium" panose="02000000000000000000" pitchFamily="2" charset="0"/>
                <a:ea typeface="Roboto Medium" panose="02000000000000000000" pitchFamily="2" charset="0"/>
              </a:rPr>
              <a:t>actual</a:t>
            </a:r>
            <a:r>
              <a:rPr lang="en-US" sz="2900" b="1" dirty="0">
                <a:latin typeface="Roboto Medium" panose="02000000000000000000" pitchFamily="2" charset="0"/>
                <a:ea typeface="Roboto Medium" panose="02000000000000000000" pitchFamily="2" charset="0"/>
              </a:rPr>
              <a:t> </a:t>
            </a:r>
            <a:r>
              <a:rPr lang="en-US" sz="2900" b="1" dirty="0">
                <a:highlight>
                  <a:srgbClr val="FFFF00"/>
                </a:highlight>
                <a:latin typeface="Roboto Medium" panose="02000000000000000000" pitchFamily="2" charset="0"/>
                <a:ea typeface="Roboto Medium" panose="02000000000000000000" pitchFamily="2" charset="0"/>
              </a:rPr>
              <a:t>parameters</a:t>
            </a:r>
            <a:r>
              <a:rPr lang="en-US" sz="2900" b="1" dirty="0">
                <a:latin typeface="Roboto Medium" panose="02000000000000000000" pitchFamily="2" charset="0"/>
                <a:ea typeface="Roboto Medium" panose="02000000000000000000" pitchFamily="2" charset="0"/>
              </a:rPr>
              <a:t> </a:t>
            </a:r>
            <a:r>
              <a:rPr lang="en-US" sz="2900" dirty="0">
                <a:latin typeface="Roboto Medium" panose="02000000000000000000" pitchFamily="2" charset="0"/>
                <a:ea typeface="Roboto Medium" panose="02000000000000000000" pitchFamily="2" charset="0"/>
              </a:rPr>
              <a:t>that are passed are </a:t>
            </a:r>
            <a:r>
              <a:rPr lang="en-US" sz="2900" b="1" dirty="0">
                <a:highlight>
                  <a:srgbClr val="FFFF00"/>
                </a:highlight>
                <a:latin typeface="Roboto Medium" panose="02000000000000000000" pitchFamily="2" charset="0"/>
                <a:ea typeface="Roboto Medium" panose="02000000000000000000" pitchFamily="2" charset="0"/>
              </a:rPr>
              <a:t>ignored</a:t>
            </a:r>
            <a:r>
              <a:rPr lang="en-US" sz="2900" dirty="0">
                <a:latin typeface="Roboto Medium" panose="02000000000000000000" pitchFamily="2" charset="0"/>
                <a:ea typeface="Roboto Medium" panose="02000000000000000000" pitchFamily="2" charset="0"/>
              </a:rPr>
              <a:t>; </a:t>
            </a:r>
            <a:r>
              <a:rPr lang="en-US" sz="2900" b="1" dirty="0">
                <a:highlight>
                  <a:srgbClr val="FFFF00"/>
                </a:highlight>
                <a:latin typeface="Roboto Medium" panose="02000000000000000000" pitchFamily="2" charset="0"/>
                <a:ea typeface="Roboto Medium" panose="02000000000000000000" pitchFamily="2" charset="0"/>
              </a:rPr>
              <a:t>excess</a:t>
            </a:r>
            <a:r>
              <a:rPr lang="en-US" sz="2900" dirty="0">
                <a:latin typeface="Roboto Medium" panose="02000000000000000000" pitchFamily="2" charset="0"/>
                <a:ea typeface="Roboto Medium" panose="02000000000000000000" pitchFamily="2" charset="0"/>
              </a:rPr>
              <a:t> </a:t>
            </a:r>
            <a:r>
              <a:rPr lang="en-US" sz="2900" b="1" dirty="0">
                <a:highlight>
                  <a:srgbClr val="FFFF00"/>
                </a:highlight>
                <a:latin typeface="Roboto Medium" panose="02000000000000000000" pitchFamily="2" charset="0"/>
                <a:ea typeface="Roboto Medium" panose="02000000000000000000" pitchFamily="2" charset="0"/>
              </a:rPr>
              <a:t>formal parameters </a:t>
            </a:r>
            <a:r>
              <a:rPr lang="en-US" sz="2900" dirty="0">
                <a:latin typeface="Roboto Medium" panose="02000000000000000000" pitchFamily="2" charset="0"/>
                <a:ea typeface="Roboto Medium" panose="02000000000000000000" pitchFamily="2" charset="0"/>
              </a:rPr>
              <a:t>are set to </a:t>
            </a:r>
            <a:r>
              <a:rPr lang="en-US" sz="2900" dirty="0">
                <a:highlight>
                  <a:srgbClr val="FFFF00"/>
                </a:highlight>
                <a:latin typeface="Roboto Medium" panose="02000000000000000000" pitchFamily="2" charset="0"/>
                <a:ea typeface="Roboto Medium" panose="02000000000000000000" pitchFamily="2" charset="0"/>
              </a:rPr>
              <a:t>undefined</a:t>
            </a:r>
            <a:r>
              <a:rPr lang="en-US" sz="2900" dirty="0">
                <a:latin typeface="Roboto Medium" panose="02000000000000000000" pitchFamily="2" charset="0"/>
                <a:ea typeface="Roboto Medium" panose="02000000000000000000" pitchFamily="2" charset="0"/>
              </a:rPr>
              <a:t>. </a:t>
            </a:r>
          </a:p>
          <a:p>
            <a:pPr marL="457200" indent="-457200" algn="just">
              <a:lnSpc>
                <a:spcPct val="150000"/>
              </a:lnSpc>
              <a:buFont typeface="Wingdings" panose="05000000000000000000" pitchFamily="2" charset="2"/>
              <a:buChar char="§"/>
            </a:pPr>
            <a:r>
              <a:rPr lang="en-US" sz="2900" dirty="0">
                <a:latin typeface="Roboto Medium" panose="02000000000000000000" pitchFamily="2" charset="0"/>
                <a:ea typeface="Roboto Medium" panose="02000000000000000000" pitchFamily="2" charset="0"/>
              </a:rPr>
              <a:t>All parameters are communicated through a property array, arguments, that, like other array objects, has a property named length. </a:t>
            </a:r>
          </a:p>
          <a:p>
            <a:pPr marL="457200" indent="-457200" algn="just">
              <a:lnSpc>
                <a:spcPct val="150000"/>
              </a:lnSpc>
              <a:buFont typeface="Wingdings" panose="05000000000000000000" pitchFamily="2" charset="2"/>
              <a:buChar char="§"/>
            </a:pPr>
            <a:r>
              <a:rPr lang="en-US" sz="2900" dirty="0">
                <a:latin typeface="Roboto Medium" panose="02000000000000000000" pitchFamily="2" charset="0"/>
                <a:ea typeface="Roboto Medium" panose="02000000000000000000" pitchFamily="2" charset="0"/>
              </a:rPr>
              <a:t>By accessing </a:t>
            </a:r>
            <a:r>
              <a:rPr lang="en-US" sz="2900" dirty="0" err="1">
                <a:latin typeface="Roboto Medium" panose="02000000000000000000" pitchFamily="2" charset="0"/>
                <a:ea typeface="Roboto Medium" panose="02000000000000000000" pitchFamily="2" charset="0"/>
              </a:rPr>
              <a:t>arguments.length</a:t>
            </a:r>
            <a:r>
              <a:rPr lang="en-US" sz="2900" dirty="0">
                <a:latin typeface="Roboto Medium" panose="02000000000000000000" pitchFamily="2" charset="0"/>
                <a:ea typeface="Roboto Medium" panose="02000000000000000000" pitchFamily="2" charset="0"/>
              </a:rPr>
              <a:t>, a function can determine the number of actual parameters that were passed. </a:t>
            </a:r>
          </a:p>
        </p:txBody>
      </p:sp>
    </p:spTree>
    <p:extLst>
      <p:ext uri="{BB962C8B-B14F-4D97-AF65-F5344CB8AC3E}">
        <p14:creationId xmlns:p14="http://schemas.microsoft.com/office/powerpoint/2010/main" val="283796452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p:cNvSpPr>
            <a:spLocks noGrp="1"/>
          </p:cNvSpPr>
          <p:nvPr>
            <p:ph type="title"/>
          </p:nvPr>
        </p:nvSpPr>
        <p:spPr/>
        <p:txBody>
          <a:bodyPr/>
          <a:lstStyle/>
          <a:p>
            <a:r>
              <a:rPr lang="en-US" b="1" dirty="0">
                <a:solidFill>
                  <a:schemeClr val="tx1"/>
                </a:solidFill>
              </a:rPr>
              <a:t>Functions - example</a:t>
            </a:r>
          </a:p>
        </p:txBody>
      </p:sp>
      <p:sp>
        <p:nvSpPr>
          <p:cNvPr id="7" name="Text Placeholder 6"/>
          <p:cNvSpPr>
            <a:spLocks noGrp="1"/>
          </p:cNvSpPr>
          <p:nvPr>
            <p:ph type="body" sz="quarter" idx="17"/>
          </p:nvPr>
        </p:nvSpPr>
        <p:spPr>
          <a:xfrm>
            <a:off x="834480" y="1162472"/>
            <a:ext cx="9138438" cy="5667376"/>
          </a:xfrm>
        </p:spPr>
        <p:txBody>
          <a:bodyPr/>
          <a:lstStyle/>
          <a:p>
            <a:r>
              <a:rPr lang="en-US" b="1" dirty="0"/>
              <a:t>Parameters</a:t>
            </a:r>
          </a:p>
        </p:txBody>
      </p:sp>
      <p:pic>
        <p:nvPicPr>
          <p:cNvPr id="3" name="Picture 2"/>
          <p:cNvPicPr>
            <a:picLocks noChangeAspect="1"/>
          </p:cNvPicPr>
          <p:nvPr/>
        </p:nvPicPr>
        <p:blipFill>
          <a:blip r:embed="rId2"/>
          <a:stretch>
            <a:fillRect/>
          </a:stretch>
        </p:blipFill>
        <p:spPr>
          <a:xfrm>
            <a:off x="1461731" y="1731746"/>
            <a:ext cx="12420599" cy="6248400"/>
          </a:xfrm>
          <a:prstGeom prst="rect">
            <a:avLst/>
          </a:prstGeom>
        </p:spPr>
      </p:pic>
    </p:spTree>
    <p:extLst>
      <p:ext uri="{BB962C8B-B14F-4D97-AF65-F5344CB8AC3E}">
        <p14:creationId xmlns:p14="http://schemas.microsoft.com/office/powerpoint/2010/main" val="27126553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p:cNvSpPr>
            <a:spLocks noGrp="1"/>
          </p:cNvSpPr>
          <p:nvPr>
            <p:ph type="title"/>
          </p:nvPr>
        </p:nvSpPr>
        <p:spPr/>
        <p:txBody>
          <a:bodyPr/>
          <a:lstStyle/>
          <a:p>
            <a:r>
              <a:rPr lang="en-US" b="1" dirty="0">
                <a:solidFill>
                  <a:schemeClr val="tx1"/>
                </a:solidFill>
              </a:rPr>
              <a:t>Functions -  Example(Output)</a:t>
            </a:r>
          </a:p>
        </p:txBody>
      </p:sp>
      <p:sp>
        <p:nvSpPr>
          <p:cNvPr id="7" name="Text Placeholder 6"/>
          <p:cNvSpPr>
            <a:spLocks noGrp="1"/>
          </p:cNvSpPr>
          <p:nvPr>
            <p:ph type="body" sz="quarter" idx="17"/>
          </p:nvPr>
        </p:nvSpPr>
        <p:spPr/>
        <p:txBody>
          <a:bodyPr/>
          <a:lstStyle/>
          <a:p>
            <a:r>
              <a:rPr lang="en-US" b="1" dirty="0"/>
              <a:t>Parameters</a:t>
            </a:r>
          </a:p>
        </p:txBody>
      </p:sp>
      <p:pic>
        <p:nvPicPr>
          <p:cNvPr id="2" name="Picture 1"/>
          <p:cNvPicPr>
            <a:picLocks noChangeAspect="1"/>
          </p:cNvPicPr>
          <p:nvPr/>
        </p:nvPicPr>
        <p:blipFill>
          <a:blip r:embed="rId2"/>
          <a:stretch>
            <a:fillRect/>
          </a:stretch>
        </p:blipFill>
        <p:spPr>
          <a:xfrm>
            <a:off x="2057400" y="2082299"/>
            <a:ext cx="9677400" cy="5080501"/>
          </a:xfrm>
          <a:prstGeom prst="rect">
            <a:avLst/>
          </a:prstGeom>
        </p:spPr>
      </p:pic>
    </p:spTree>
    <p:extLst>
      <p:ext uri="{BB962C8B-B14F-4D97-AF65-F5344CB8AC3E}">
        <p14:creationId xmlns:p14="http://schemas.microsoft.com/office/powerpoint/2010/main" val="98920366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p:cNvSpPr>
            <a:spLocks noGrp="1"/>
          </p:cNvSpPr>
          <p:nvPr>
            <p:ph type="title"/>
          </p:nvPr>
        </p:nvSpPr>
        <p:spPr/>
        <p:txBody>
          <a:bodyPr/>
          <a:lstStyle/>
          <a:p>
            <a:r>
              <a:rPr lang="en-US" b="1" dirty="0">
                <a:solidFill>
                  <a:schemeClr val="tx1"/>
                </a:solidFill>
              </a:rPr>
              <a:t>Functions - example</a:t>
            </a:r>
          </a:p>
        </p:txBody>
      </p:sp>
      <p:sp>
        <p:nvSpPr>
          <p:cNvPr id="7" name="Text Placeholder 6"/>
          <p:cNvSpPr>
            <a:spLocks noGrp="1"/>
          </p:cNvSpPr>
          <p:nvPr>
            <p:ph type="body" sz="quarter" idx="17"/>
          </p:nvPr>
        </p:nvSpPr>
        <p:spPr/>
        <p:txBody>
          <a:bodyPr/>
          <a:lstStyle/>
          <a:p>
            <a:r>
              <a:rPr lang="en-US" b="1" dirty="0"/>
              <a:t>Parameters</a:t>
            </a:r>
          </a:p>
        </p:txBody>
      </p:sp>
      <p:pic>
        <p:nvPicPr>
          <p:cNvPr id="2" name="Picture 1"/>
          <p:cNvPicPr>
            <a:picLocks noChangeAspect="1"/>
          </p:cNvPicPr>
          <p:nvPr/>
        </p:nvPicPr>
        <p:blipFill>
          <a:blip r:embed="rId2"/>
          <a:stretch>
            <a:fillRect/>
          </a:stretch>
        </p:blipFill>
        <p:spPr>
          <a:xfrm>
            <a:off x="546448" y="982116"/>
            <a:ext cx="11429999" cy="6294816"/>
          </a:xfrm>
          <a:prstGeom prst="rect">
            <a:avLst/>
          </a:prstGeom>
        </p:spPr>
      </p:pic>
    </p:spTree>
    <p:extLst>
      <p:ext uri="{BB962C8B-B14F-4D97-AF65-F5344CB8AC3E}">
        <p14:creationId xmlns:p14="http://schemas.microsoft.com/office/powerpoint/2010/main" val="29376716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Client-Side Scripting</a:t>
            </a:r>
          </a:p>
        </p:txBody>
      </p:sp>
      <p:sp>
        <p:nvSpPr>
          <p:cNvPr id="5" name="Content Placeholder 4"/>
          <p:cNvSpPr>
            <a:spLocks noGrp="1"/>
          </p:cNvSpPr>
          <p:nvPr>
            <p:ph sz="quarter" idx="13"/>
          </p:nvPr>
        </p:nvSpPr>
        <p:spPr/>
        <p:txBody>
          <a:bodyPr>
            <a:normAutofit/>
          </a:bodyPr>
          <a:lstStyle/>
          <a:p>
            <a:r>
              <a:rPr lang="en-US" dirty="0"/>
              <a:t>Let the client compute</a:t>
            </a:r>
          </a:p>
        </p:txBody>
      </p:sp>
      <p:pic>
        <p:nvPicPr>
          <p:cNvPr id="4" name="Picture 3" descr="4071506001.eps.png"/>
          <p:cNvPicPr>
            <a:picLocks noChangeAspect="1"/>
          </p:cNvPicPr>
          <p:nvPr/>
        </p:nvPicPr>
        <p:blipFill>
          <a:blip r:embed="rId2" cstate="print">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tretch>
            <a:fillRect/>
          </a:stretch>
        </p:blipFill>
        <p:spPr>
          <a:xfrm>
            <a:off x="2171664" y="1543032"/>
            <a:ext cx="9858444" cy="5915066"/>
          </a:xfrm>
          <a:prstGeom prst="rect">
            <a:avLst/>
          </a:prstGeom>
        </p:spPr>
      </p:pic>
    </p:spTree>
    <p:extLst>
      <p:ext uri="{BB962C8B-B14F-4D97-AF65-F5344CB8AC3E}">
        <p14:creationId xmlns:p14="http://schemas.microsoft.com/office/powerpoint/2010/main" val="406104893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p:cNvSpPr>
            <a:spLocks noGrp="1"/>
          </p:cNvSpPr>
          <p:nvPr>
            <p:ph type="title"/>
          </p:nvPr>
        </p:nvSpPr>
        <p:spPr/>
        <p:txBody>
          <a:bodyPr/>
          <a:lstStyle/>
          <a:p>
            <a:r>
              <a:rPr lang="en-US" b="1" dirty="0">
                <a:solidFill>
                  <a:schemeClr val="tx1"/>
                </a:solidFill>
              </a:rPr>
              <a:t>Functions - example</a:t>
            </a:r>
          </a:p>
        </p:txBody>
      </p:sp>
      <p:sp>
        <p:nvSpPr>
          <p:cNvPr id="7" name="Text Placeholder 6"/>
          <p:cNvSpPr>
            <a:spLocks noGrp="1"/>
          </p:cNvSpPr>
          <p:nvPr>
            <p:ph type="body" sz="quarter" idx="17"/>
          </p:nvPr>
        </p:nvSpPr>
        <p:spPr/>
        <p:txBody>
          <a:bodyPr/>
          <a:lstStyle/>
          <a:p>
            <a:r>
              <a:rPr lang="en-US" b="1" dirty="0"/>
              <a:t>Parameters</a:t>
            </a:r>
          </a:p>
        </p:txBody>
      </p:sp>
      <p:pic>
        <p:nvPicPr>
          <p:cNvPr id="3" name="Picture 2"/>
          <p:cNvPicPr>
            <a:picLocks noChangeAspect="1"/>
          </p:cNvPicPr>
          <p:nvPr/>
        </p:nvPicPr>
        <p:blipFill>
          <a:blip r:embed="rId2"/>
          <a:stretch>
            <a:fillRect/>
          </a:stretch>
        </p:blipFill>
        <p:spPr>
          <a:xfrm>
            <a:off x="1462185" y="2389093"/>
            <a:ext cx="10896600" cy="3581400"/>
          </a:xfrm>
          <a:prstGeom prst="rect">
            <a:avLst/>
          </a:prstGeom>
        </p:spPr>
      </p:pic>
      <p:pic>
        <p:nvPicPr>
          <p:cNvPr id="4" name="Picture 3"/>
          <p:cNvPicPr>
            <a:picLocks noChangeAspect="1"/>
          </p:cNvPicPr>
          <p:nvPr/>
        </p:nvPicPr>
        <p:blipFill>
          <a:blip r:embed="rId3"/>
          <a:stretch>
            <a:fillRect/>
          </a:stretch>
        </p:blipFill>
        <p:spPr>
          <a:xfrm>
            <a:off x="4578896" y="6165343"/>
            <a:ext cx="8320185" cy="1600200"/>
          </a:xfrm>
          <a:prstGeom prst="rect">
            <a:avLst/>
          </a:prstGeom>
        </p:spPr>
      </p:pic>
      <p:sp>
        <p:nvSpPr>
          <p:cNvPr id="5" name="Rectangle 4"/>
          <p:cNvSpPr/>
          <p:nvPr/>
        </p:nvSpPr>
        <p:spPr>
          <a:xfrm>
            <a:off x="3336324" y="5674295"/>
            <a:ext cx="1404552" cy="538609"/>
          </a:xfrm>
          <a:prstGeom prst="rect">
            <a:avLst/>
          </a:prstGeom>
        </p:spPr>
        <p:txBody>
          <a:bodyPr wrap="none">
            <a:spAutoFit/>
          </a:bodyPr>
          <a:lstStyle/>
          <a:p>
            <a:r>
              <a:rPr lang="en-US" sz="2900" dirty="0">
                <a:solidFill>
                  <a:srgbClr val="000000"/>
                </a:solidFill>
                <a:latin typeface="Roboto Medium" panose="02000000000000000000" pitchFamily="2" charset="0"/>
                <a:ea typeface="Roboto Medium" panose="02000000000000000000" pitchFamily="2" charset="0"/>
              </a:rPr>
              <a:t>Output </a:t>
            </a:r>
            <a:endParaRPr lang="en-US" sz="2900" dirty="0">
              <a:latin typeface="Roboto Medium" panose="02000000000000000000" pitchFamily="2" charset="0"/>
              <a:ea typeface="Roboto Medium" panose="02000000000000000000" pitchFamily="2" charset="0"/>
            </a:endParaRPr>
          </a:p>
        </p:txBody>
      </p:sp>
    </p:spTree>
    <p:extLst>
      <p:ext uri="{BB962C8B-B14F-4D97-AF65-F5344CB8AC3E}">
        <p14:creationId xmlns:p14="http://schemas.microsoft.com/office/powerpoint/2010/main" val="183997884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solidFill>
                  <a:schemeClr val="accent6"/>
                </a:solidFill>
              </a:rPr>
              <a:t>Assignment for this class</a:t>
            </a:r>
            <a:endParaRPr lang="en-US" dirty="0"/>
          </a:p>
        </p:txBody>
      </p:sp>
      <p:sp>
        <p:nvSpPr>
          <p:cNvPr id="5" name="Rectangle 4"/>
          <p:cNvSpPr/>
          <p:nvPr/>
        </p:nvSpPr>
        <p:spPr>
          <a:xfrm>
            <a:off x="1485899" y="1752600"/>
            <a:ext cx="12534900" cy="666849"/>
          </a:xfrm>
          <a:prstGeom prst="rect">
            <a:avLst/>
          </a:prstGeom>
        </p:spPr>
        <p:txBody>
          <a:bodyPr wrap="square">
            <a:spAutoFit/>
          </a:bodyPr>
          <a:lstStyle/>
          <a:p>
            <a:pPr marL="1167362" lvl="1" indent="-514350">
              <a:lnSpc>
                <a:spcPct val="150000"/>
              </a:lnSpc>
              <a:buFont typeface="+mj-lt"/>
              <a:buAutoNum type="arabicPeriod"/>
            </a:pPr>
            <a:r>
              <a:rPr lang="en-US" sz="2800" dirty="0">
                <a:solidFill>
                  <a:srgbClr val="000000"/>
                </a:solidFill>
                <a:latin typeface="Roboto Medium" panose="02000000000000000000" pitchFamily="2" charset="0"/>
                <a:ea typeface="Roboto Medium" panose="02000000000000000000" pitchFamily="2" charset="0"/>
                <a:cs typeface="Times New Roman"/>
              </a:rPr>
              <a:t>What is function? Explain the function parameters with an example.</a:t>
            </a:r>
            <a:endParaRPr lang="en-US" sz="2800" dirty="0">
              <a:latin typeface="Roboto Medium"/>
            </a:endParaRPr>
          </a:p>
        </p:txBody>
      </p:sp>
    </p:spTree>
    <p:extLst>
      <p:ext uri="{BB962C8B-B14F-4D97-AF65-F5344CB8AC3E}">
        <p14:creationId xmlns:p14="http://schemas.microsoft.com/office/powerpoint/2010/main" val="918422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7C62C2-E7D8-F2DD-3B65-A3B5FBA8A9EC}"/>
              </a:ext>
            </a:extLst>
          </p:cNvPr>
          <p:cNvSpPr>
            <a:spLocks noGrp="1"/>
          </p:cNvSpPr>
          <p:nvPr>
            <p:ph type="title"/>
          </p:nvPr>
        </p:nvSpPr>
        <p:spPr/>
        <p:txBody>
          <a:bodyPr/>
          <a:lstStyle/>
          <a:p>
            <a:r>
              <a:rPr lang="en-IN" b="1" i="0" dirty="0">
                <a:solidFill>
                  <a:srgbClr val="25265E"/>
                </a:solidFill>
                <a:effectLst/>
                <a:latin typeface="euclid_circular_a"/>
              </a:rPr>
              <a:t>JavaScript Date and Time</a:t>
            </a:r>
            <a:br>
              <a:rPr lang="en-IN" b="1" i="0" dirty="0">
                <a:solidFill>
                  <a:srgbClr val="25265E"/>
                </a:solidFill>
                <a:effectLst/>
                <a:latin typeface="euclid_circular_a"/>
              </a:rPr>
            </a:br>
            <a:endParaRPr lang="en-IN" dirty="0"/>
          </a:p>
        </p:txBody>
      </p:sp>
      <p:sp>
        <p:nvSpPr>
          <p:cNvPr id="5" name="Rectangle 2">
            <a:extLst>
              <a:ext uri="{FF2B5EF4-FFF2-40B4-BE49-F238E27FC236}">
                <a16:creationId xmlns:a16="http://schemas.microsoft.com/office/drawing/2014/main" id="{0DEB7C14-A768-CE66-F90E-5BD46DDCFBEE}"/>
              </a:ext>
            </a:extLst>
          </p:cNvPr>
          <p:cNvSpPr>
            <a:spLocks noGrp="1" noChangeArrowheads="1"/>
          </p:cNvSpPr>
          <p:nvPr>
            <p:ph type="body" sz="quarter" idx="17"/>
          </p:nvPr>
        </p:nvSpPr>
        <p:spPr bwMode="auto">
          <a:xfrm>
            <a:off x="1410544" y="989805"/>
            <a:ext cx="12961440" cy="6832640"/>
          </a:xfrm>
          <a:prstGeom prst="rect">
            <a:avLst/>
          </a:prstGeom>
          <a:solidFill>
            <a:srgbClr val="F9FAF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5870" tIns="0" rIns="1587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0" i="0" u="none" strike="noStrike" cap="none" normalizeH="0" baseline="0" dirty="0">
                <a:ln>
                  <a:noFill/>
                </a:ln>
                <a:solidFill>
                  <a:schemeClr val="tx1"/>
                </a:solidFill>
                <a:effectLst/>
                <a:latin typeface="euclid_circular_a"/>
              </a:rPr>
              <a:t>In JavaScript, date and time are represented by the </a:t>
            </a:r>
            <a:r>
              <a:rPr kumimoji="0" lang="en-US" altLang="en-US" sz="2000" b="0" i="0" u="none" strike="noStrike" cap="none" normalizeH="0" baseline="0" dirty="0">
                <a:ln>
                  <a:noFill/>
                </a:ln>
                <a:solidFill>
                  <a:schemeClr val="tx1"/>
                </a:solidFill>
                <a:effectLst/>
                <a:latin typeface="Droid Sans Mono"/>
              </a:rPr>
              <a:t>Date</a:t>
            </a:r>
            <a:r>
              <a:rPr kumimoji="0" lang="en-US" altLang="en-US" sz="3200" b="0" i="0" u="none" strike="noStrike" cap="none" normalizeH="0" baseline="0" dirty="0">
                <a:ln>
                  <a:noFill/>
                </a:ln>
                <a:solidFill>
                  <a:schemeClr val="tx1"/>
                </a:solidFill>
                <a:effectLst/>
                <a:latin typeface="euclid_circular_a"/>
              </a:rPr>
              <a:t> object. The </a:t>
            </a:r>
            <a:r>
              <a:rPr kumimoji="0" lang="en-US" altLang="en-US" sz="2000" b="0" i="0" u="none" strike="noStrike" cap="none" normalizeH="0" baseline="0" dirty="0">
                <a:ln>
                  <a:noFill/>
                </a:ln>
                <a:solidFill>
                  <a:schemeClr val="tx1"/>
                </a:solidFill>
                <a:effectLst/>
                <a:latin typeface="Droid Sans Mono"/>
              </a:rPr>
              <a:t>Date</a:t>
            </a:r>
            <a:r>
              <a:rPr kumimoji="0" lang="en-US" altLang="en-US" sz="3200" b="0" i="0" u="none" strike="noStrike" cap="none" normalizeH="0" baseline="0" dirty="0">
                <a:ln>
                  <a:noFill/>
                </a:ln>
                <a:solidFill>
                  <a:schemeClr val="tx1"/>
                </a:solidFill>
                <a:effectLst/>
                <a:latin typeface="euclid_circular_a"/>
              </a:rPr>
              <a:t> object provides the date and time information and also provides various methods.</a:t>
            </a:r>
            <a:r>
              <a:rPr kumimoji="0" lang="en-US" altLang="en-US" sz="1800" b="0" i="0" u="none" strike="noStrike" cap="none" normalizeH="0" baseline="0" dirty="0">
                <a:ln>
                  <a:noFill/>
                </a:ln>
                <a:solidFill>
                  <a:schemeClr val="tx1"/>
                </a:solidFill>
                <a:effectLst/>
              </a:rPr>
              <a:t> </a:t>
            </a:r>
          </a:p>
          <a:p>
            <a:pPr marL="0" indent="0" algn="l">
              <a:buNone/>
            </a:pPr>
            <a:r>
              <a:rPr lang="en-US" sz="2800" b="1" i="0" dirty="0">
                <a:solidFill>
                  <a:srgbClr val="25265E"/>
                </a:solidFill>
                <a:effectLst/>
                <a:latin typeface="euclid_circular_a"/>
              </a:rPr>
              <a:t>Creating Date Objects</a:t>
            </a:r>
          </a:p>
          <a:p>
            <a:pPr marL="0" indent="0" algn="l">
              <a:buNone/>
            </a:pPr>
            <a:r>
              <a:rPr lang="en-US" sz="2800" b="0" i="0" dirty="0">
                <a:effectLst/>
                <a:latin typeface="euclid_circular_a"/>
              </a:rPr>
              <a:t>There are four ways to create a date object.</a:t>
            </a:r>
          </a:p>
          <a:p>
            <a:pPr algn="l">
              <a:buFont typeface="Arial" panose="020B0604020202020204" pitchFamily="34" charset="0"/>
              <a:buChar char="•"/>
            </a:pPr>
            <a:r>
              <a:rPr lang="en-US" sz="2800" b="0" i="0" dirty="0">
                <a:effectLst/>
                <a:latin typeface="euclid_circular_a"/>
              </a:rPr>
              <a:t>new Date()</a:t>
            </a:r>
          </a:p>
          <a:p>
            <a:pPr algn="l">
              <a:buFont typeface="Arial" panose="020B0604020202020204" pitchFamily="34" charset="0"/>
              <a:buChar char="•"/>
            </a:pPr>
            <a:r>
              <a:rPr lang="en-US" sz="2800" b="0" i="0" dirty="0">
                <a:effectLst/>
                <a:latin typeface="euclid_circular_a"/>
              </a:rPr>
              <a:t>new Date(milliseconds)</a:t>
            </a:r>
          </a:p>
          <a:p>
            <a:pPr algn="l">
              <a:buFont typeface="Arial" panose="020B0604020202020204" pitchFamily="34" charset="0"/>
              <a:buChar char="•"/>
            </a:pPr>
            <a:r>
              <a:rPr lang="en-US" sz="2800" b="0" i="0" dirty="0">
                <a:effectLst/>
                <a:latin typeface="euclid_circular_a"/>
              </a:rPr>
              <a:t>new Date(Date string)</a:t>
            </a:r>
          </a:p>
          <a:p>
            <a:pPr algn="l">
              <a:buFont typeface="Arial" panose="020B0604020202020204" pitchFamily="34" charset="0"/>
              <a:buChar char="•"/>
            </a:pPr>
            <a:r>
              <a:rPr lang="en-US" sz="2800" b="0" i="0" dirty="0">
                <a:effectLst/>
                <a:latin typeface="euclid_circular_a"/>
              </a:rPr>
              <a:t>new Date(year, month, day, hours, minutes, seconds, milliseconds) </a:t>
            </a:r>
          </a:p>
          <a:p>
            <a:pPr marL="0" indent="0" algn="l">
              <a:buNone/>
            </a:pPr>
            <a:endParaRPr lang="en-US" sz="2800" b="0" i="0" dirty="0">
              <a:effectLst/>
              <a:latin typeface="euclid_circular_a"/>
            </a:endParaRPr>
          </a:p>
          <a:p>
            <a:pPr marL="0" indent="0" algn="l">
              <a:buNone/>
            </a:pPr>
            <a:r>
              <a:rPr lang="en-US" sz="2800" b="0" i="0" dirty="0">
                <a:effectLst/>
                <a:latin typeface="euclid_circular_a"/>
              </a:rPr>
              <a:t>const </a:t>
            </a:r>
            <a:r>
              <a:rPr lang="en-US" sz="2800" b="0" i="0" dirty="0" err="1">
                <a:effectLst/>
                <a:latin typeface="euclid_circular_a"/>
              </a:rPr>
              <a:t>timeNow</a:t>
            </a:r>
            <a:r>
              <a:rPr lang="en-US" sz="2800" b="0" i="0" dirty="0">
                <a:effectLst/>
                <a:latin typeface="euclid_circular_a"/>
              </a:rPr>
              <a:t> = new Date();</a:t>
            </a:r>
          </a:p>
          <a:p>
            <a:pPr marL="0" indent="0" algn="l">
              <a:buNone/>
            </a:pPr>
            <a:r>
              <a:rPr lang="en-US" sz="2800" b="0" i="0" dirty="0">
                <a:effectLst/>
                <a:latin typeface="euclid_circular_a"/>
              </a:rPr>
              <a:t>console.log(</a:t>
            </a:r>
            <a:r>
              <a:rPr lang="en-US" sz="2800" b="0" i="0" dirty="0" err="1">
                <a:effectLst/>
                <a:latin typeface="euclid_circular_a"/>
              </a:rPr>
              <a:t>timeNow</a:t>
            </a:r>
            <a:r>
              <a:rPr lang="en-US" sz="2800" b="0" i="0" dirty="0">
                <a:effectLst/>
                <a:latin typeface="euclid_circular_a"/>
              </a:rPr>
              <a:t>); // shows current date and time</a:t>
            </a:r>
          </a:p>
          <a:p>
            <a:pPr marL="0" indent="0" algn="l">
              <a:buNone/>
            </a:pPr>
            <a:r>
              <a:rPr lang="en-US" sz="2800" dirty="0">
                <a:latin typeface="euclid_circular_a"/>
              </a:rPr>
              <a:t>Output:</a:t>
            </a:r>
          </a:p>
          <a:p>
            <a:pPr marL="0" indent="0" algn="l">
              <a:buNone/>
            </a:pPr>
            <a:r>
              <a:rPr lang="en-US" sz="2800" b="0" i="0" dirty="0">
                <a:effectLst/>
                <a:latin typeface="euclid_circular_a"/>
              </a:rPr>
              <a:t>Mon Jul 06 2020 12:03:49 GMT+0545 (Nepal Time)</a:t>
            </a:r>
          </a:p>
          <a:p>
            <a:pPr marL="0" indent="0" algn="l">
              <a:buNone/>
            </a:pPr>
            <a:endParaRPr lang="en-US" sz="2800" b="0" i="0" dirty="0">
              <a:effectLst/>
              <a:latin typeface="euclid_circular_a"/>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08733381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C4315C-A463-7C88-350D-7B03DBBB6919}"/>
              </a:ext>
            </a:extLst>
          </p:cNvPr>
          <p:cNvSpPr>
            <a:spLocks noGrp="1"/>
          </p:cNvSpPr>
          <p:nvPr>
            <p:ph type="title"/>
          </p:nvPr>
        </p:nvSpPr>
        <p:spPr/>
        <p:txBody>
          <a:bodyPr/>
          <a:lstStyle/>
          <a:p>
            <a:r>
              <a:rPr lang="en-US" dirty="0"/>
              <a:t>Date Functions</a:t>
            </a:r>
            <a:endParaRPr lang="en-IN" dirty="0"/>
          </a:p>
        </p:txBody>
      </p:sp>
      <p:sp>
        <p:nvSpPr>
          <p:cNvPr id="3" name="Text Placeholder 2">
            <a:extLst>
              <a:ext uri="{FF2B5EF4-FFF2-40B4-BE49-F238E27FC236}">
                <a16:creationId xmlns:a16="http://schemas.microsoft.com/office/drawing/2014/main" id="{1CA31BE7-A73E-DE18-AA4F-16F3FC32E1FE}"/>
              </a:ext>
            </a:extLst>
          </p:cNvPr>
          <p:cNvSpPr>
            <a:spLocks noGrp="1"/>
          </p:cNvSpPr>
          <p:nvPr>
            <p:ph type="body" sz="quarter" idx="17"/>
          </p:nvPr>
        </p:nvSpPr>
        <p:spPr>
          <a:xfrm>
            <a:off x="834479" y="1522512"/>
            <a:ext cx="12961441" cy="5832648"/>
          </a:xfrm>
        </p:spPr>
        <p:txBody>
          <a:bodyPr/>
          <a:lstStyle/>
          <a:p>
            <a:pPr marL="0" indent="0">
              <a:buNone/>
            </a:pPr>
            <a:r>
              <a:rPr lang="en-US" dirty="0"/>
              <a:t>new Date(milliseconds)</a:t>
            </a:r>
          </a:p>
          <a:p>
            <a:pPr marL="0" indent="0">
              <a:buNone/>
            </a:pPr>
            <a:r>
              <a:rPr lang="en-US" dirty="0"/>
              <a:t>The Date object contains a number that represents milliseconds since 1 January 1970 UTC.</a:t>
            </a:r>
          </a:p>
          <a:p>
            <a:pPr marL="0" indent="0">
              <a:buNone/>
            </a:pPr>
            <a:r>
              <a:rPr lang="en-US" dirty="0"/>
              <a:t>Example::   const time1 = new </a:t>
            </a:r>
            <a:r>
              <a:rPr lang="en-US"/>
              <a:t>Date();</a:t>
            </a:r>
            <a:endParaRPr lang="en-US" dirty="0"/>
          </a:p>
          <a:p>
            <a:pPr marL="0" indent="0">
              <a:buNone/>
            </a:pPr>
            <a:r>
              <a:rPr lang="en-US" dirty="0"/>
              <a:t>// epoch time</a:t>
            </a:r>
          </a:p>
          <a:p>
            <a:pPr marL="0" indent="0">
              <a:buNone/>
            </a:pPr>
            <a:r>
              <a:rPr lang="en-US" dirty="0"/>
              <a:t>console.log(time1); // Thu Jan 01 1970 05:30:00</a:t>
            </a:r>
          </a:p>
          <a:p>
            <a:pPr marL="0" indent="0">
              <a:buNone/>
            </a:pPr>
            <a:r>
              <a:rPr lang="en-US" dirty="0"/>
              <a:t>// 100000000000 milliseconds after the epoch time</a:t>
            </a:r>
          </a:p>
          <a:p>
            <a:pPr marL="0" indent="0">
              <a:buNone/>
            </a:pPr>
            <a:r>
              <a:rPr lang="en-US" dirty="0"/>
              <a:t>const time2 = new Date(100000000000)</a:t>
            </a:r>
          </a:p>
          <a:p>
            <a:pPr marL="0" indent="0">
              <a:buNone/>
            </a:pPr>
            <a:r>
              <a:rPr lang="en-US" dirty="0"/>
              <a:t>console.log(time2); // Sat Mar 03 1973 15:16:40</a:t>
            </a:r>
            <a:endParaRPr lang="en-IN" dirty="0"/>
          </a:p>
        </p:txBody>
      </p:sp>
    </p:spTree>
    <p:extLst>
      <p:ext uri="{BB962C8B-B14F-4D97-AF65-F5344CB8AC3E}">
        <p14:creationId xmlns:p14="http://schemas.microsoft.com/office/powerpoint/2010/main" val="426977875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B1FEBC-0DEB-FA52-B1F5-D2C478C121A2}"/>
              </a:ext>
            </a:extLst>
          </p:cNvPr>
          <p:cNvSpPr>
            <a:spLocks noGrp="1"/>
          </p:cNvSpPr>
          <p:nvPr>
            <p:ph type="title"/>
          </p:nvPr>
        </p:nvSpPr>
        <p:spPr/>
        <p:txBody>
          <a:bodyPr/>
          <a:lstStyle/>
          <a:p>
            <a:r>
              <a:rPr lang="en-US" dirty="0"/>
              <a:t>Date functions</a:t>
            </a:r>
            <a:endParaRPr lang="en-IN" dirty="0"/>
          </a:p>
        </p:txBody>
      </p:sp>
      <p:sp>
        <p:nvSpPr>
          <p:cNvPr id="3" name="Text Placeholder 2">
            <a:extLst>
              <a:ext uri="{FF2B5EF4-FFF2-40B4-BE49-F238E27FC236}">
                <a16:creationId xmlns:a16="http://schemas.microsoft.com/office/drawing/2014/main" id="{D74A3D9D-96FB-ACD8-DDBA-3217AB60B0E1}"/>
              </a:ext>
            </a:extLst>
          </p:cNvPr>
          <p:cNvSpPr>
            <a:spLocks noGrp="1"/>
          </p:cNvSpPr>
          <p:nvPr>
            <p:ph type="body" sz="quarter" idx="17"/>
          </p:nvPr>
        </p:nvSpPr>
        <p:spPr>
          <a:xfrm>
            <a:off x="834481" y="1480785"/>
            <a:ext cx="12961441" cy="5832514"/>
          </a:xfrm>
        </p:spPr>
        <p:txBody>
          <a:bodyPr/>
          <a:lstStyle/>
          <a:p>
            <a:pPr marL="0" indent="0">
              <a:buNone/>
            </a:pPr>
            <a:r>
              <a:rPr lang="en-US" dirty="0"/>
              <a:t>new Date(date string)  - creates a new date object from a date string.</a:t>
            </a:r>
          </a:p>
          <a:p>
            <a:pPr marL="0" indent="0">
              <a:buNone/>
            </a:pPr>
            <a:endParaRPr lang="en-US" dirty="0"/>
          </a:p>
          <a:p>
            <a:pPr marL="0" indent="0">
              <a:buNone/>
            </a:pPr>
            <a:r>
              <a:rPr lang="en-US" dirty="0"/>
              <a:t>In JavaScript, there are generally three date input formats. </a:t>
            </a:r>
          </a:p>
          <a:p>
            <a:pPr marL="0" indent="0">
              <a:buNone/>
            </a:pPr>
            <a:r>
              <a:rPr lang="en-US" dirty="0"/>
              <a:t>ISO Date Formats</a:t>
            </a:r>
          </a:p>
          <a:p>
            <a:pPr marL="0" indent="0">
              <a:buNone/>
            </a:pPr>
            <a:r>
              <a:rPr lang="en-US" dirty="0"/>
              <a:t>You can create a date object by passing ISO date formats. For example</a:t>
            </a:r>
          </a:p>
          <a:p>
            <a:pPr marL="0" indent="0">
              <a:buNone/>
            </a:pPr>
            <a:r>
              <a:rPr lang="en-US" dirty="0"/>
              <a:t>// ISO Date(International Standard)</a:t>
            </a:r>
          </a:p>
          <a:p>
            <a:pPr marL="0" indent="0">
              <a:buNone/>
            </a:pPr>
            <a:r>
              <a:rPr lang="en-US" dirty="0"/>
              <a:t>const date = new Date("2020-07-01");</a:t>
            </a:r>
          </a:p>
          <a:p>
            <a:pPr marL="0" indent="0">
              <a:buNone/>
            </a:pPr>
            <a:r>
              <a:rPr lang="en-US" dirty="0"/>
              <a:t>// the result date will be according to UTC</a:t>
            </a:r>
          </a:p>
          <a:p>
            <a:pPr marL="0" indent="0">
              <a:buNone/>
            </a:pPr>
            <a:r>
              <a:rPr lang="en-US" dirty="0"/>
              <a:t>console.log(date); // Wed Jul 01 2020 05:45:00 GMT+0545</a:t>
            </a:r>
            <a:endParaRPr lang="en-IN" dirty="0"/>
          </a:p>
        </p:txBody>
      </p:sp>
    </p:spTree>
    <p:extLst>
      <p:ext uri="{BB962C8B-B14F-4D97-AF65-F5344CB8AC3E}">
        <p14:creationId xmlns:p14="http://schemas.microsoft.com/office/powerpoint/2010/main" val="247151560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A44CD-C138-4F87-3FA7-18CE5C7A5810}"/>
              </a:ext>
            </a:extLst>
          </p:cNvPr>
          <p:cNvSpPr>
            <a:spLocks noGrp="1"/>
          </p:cNvSpPr>
          <p:nvPr>
            <p:ph type="title"/>
          </p:nvPr>
        </p:nvSpPr>
        <p:spPr/>
        <p:txBody>
          <a:bodyPr/>
          <a:lstStyle/>
          <a:p>
            <a:r>
              <a:rPr lang="en-US" dirty="0"/>
              <a:t>Date - functions</a:t>
            </a:r>
            <a:endParaRPr lang="en-IN" dirty="0"/>
          </a:p>
        </p:txBody>
      </p:sp>
      <p:sp>
        <p:nvSpPr>
          <p:cNvPr id="3" name="Text Placeholder 2">
            <a:extLst>
              <a:ext uri="{FF2B5EF4-FFF2-40B4-BE49-F238E27FC236}">
                <a16:creationId xmlns:a16="http://schemas.microsoft.com/office/drawing/2014/main" id="{CCC5D0F1-67B7-E84D-194F-08B7C5ADE49D}"/>
              </a:ext>
            </a:extLst>
          </p:cNvPr>
          <p:cNvSpPr>
            <a:spLocks noGrp="1"/>
          </p:cNvSpPr>
          <p:nvPr>
            <p:ph type="body" sz="quarter" idx="17"/>
          </p:nvPr>
        </p:nvSpPr>
        <p:spPr>
          <a:xfrm>
            <a:off x="618457" y="1162472"/>
            <a:ext cx="13177466" cy="6150827"/>
          </a:xfrm>
        </p:spPr>
        <p:txBody>
          <a:bodyPr/>
          <a:lstStyle/>
          <a:p>
            <a:pPr marL="0" indent="0">
              <a:buNone/>
            </a:pPr>
            <a:r>
              <a:rPr lang="en-US" sz="2800" dirty="0"/>
              <a:t>You can also pass only the year and month or only the year. For example,</a:t>
            </a:r>
          </a:p>
          <a:p>
            <a:pPr marL="0" indent="0">
              <a:buNone/>
            </a:pPr>
            <a:r>
              <a:rPr lang="en-US" sz="2800" dirty="0"/>
              <a:t>const date = new Date("2020-07");</a:t>
            </a:r>
          </a:p>
          <a:p>
            <a:pPr marL="0" indent="0">
              <a:buNone/>
            </a:pPr>
            <a:r>
              <a:rPr lang="en-US" sz="2800" dirty="0"/>
              <a:t>console.log(date); // Wed Jul 01 2020 05:45:00 GMT+0545</a:t>
            </a:r>
          </a:p>
          <a:p>
            <a:pPr marL="0" indent="0">
              <a:buNone/>
            </a:pPr>
            <a:r>
              <a:rPr lang="en-US" sz="2800" dirty="0"/>
              <a:t>const date1 = new Date("2020");</a:t>
            </a:r>
          </a:p>
          <a:p>
            <a:pPr marL="0" indent="0">
              <a:buNone/>
            </a:pPr>
            <a:r>
              <a:rPr lang="en-US" sz="2800" dirty="0"/>
              <a:t>console.log(date1); // Wed Jul 01 2020 05:45:00 GMT+0545</a:t>
            </a:r>
          </a:p>
          <a:p>
            <a:pPr marL="0" indent="0">
              <a:buNone/>
            </a:pPr>
            <a:r>
              <a:rPr lang="en-US" sz="2800" dirty="0"/>
              <a:t>You can also pass specific time to ISO dates.</a:t>
            </a:r>
          </a:p>
          <a:p>
            <a:pPr marL="0" indent="0">
              <a:buNone/>
            </a:pPr>
            <a:r>
              <a:rPr lang="en-US" sz="2800" dirty="0"/>
              <a:t>const date = new Date("2020-07-01</a:t>
            </a:r>
            <a:r>
              <a:rPr lang="en-US" sz="2800" dirty="0">
                <a:highlight>
                  <a:srgbClr val="FFFF00"/>
                </a:highlight>
              </a:rPr>
              <a:t>T</a:t>
            </a:r>
            <a:r>
              <a:rPr lang="en-US" sz="2800" dirty="0"/>
              <a:t>12:00:00</a:t>
            </a:r>
            <a:r>
              <a:rPr lang="en-US" sz="2800" dirty="0">
                <a:highlight>
                  <a:srgbClr val="FFFF00"/>
                </a:highlight>
              </a:rPr>
              <a:t>Z</a:t>
            </a:r>
            <a:r>
              <a:rPr lang="en-US" sz="2800" dirty="0"/>
              <a:t>");</a:t>
            </a:r>
          </a:p>
          <a:p>
            <a:pPr marL="0" indent="0">
              <a:buNone/>
            </a:pPr>
            <a:r>
              <a:rPr lang="en-US" sz="2800" dirty="0"/>
              <a:t>console.log(date); // Wed Jul 01 2020 17:45:00 GMT+0545</a:t>
            </a:r>
          </a:p>
          <a:p>
            <a:pPr marL="0" indent="0">
              <a:buNone/>
            </a:pPr>
            <a:r>
              <a:rPr lang="en-US" sz="2800" dirty="0"/>
              <a:t>Note: Date and time are separated with capital letter T. And UTC time is defined with capital Z.</a:t>
            </a:r>
          </a:p>
          <a:p>
            <a:pPr marL="0" indent="0">
              <a:buNone/>
            </a:pPr>
            <a:endParaRPr lang="en-US" dirty="0"/>
          </a:p>
          <a:p>
            <a:pPr marL="0" indent="0">
              <a:buNone/>
            </a:pPr>
            <a:endParaRPr lang="en-US" dirty="0"/>
          </a:p>
          <a:p>
            <a:pPr marL="0" indent="0">
              <a:buNone/>
            </a:pPr>
            <a:endParaRPr lang="en-IN" dirty="0"/>
          </a:p>
        </p:txBody>
      </p:sp>
    </p:spTree>
    <p:extLst>
      <p:ext uri="{BB962C8B-B14F-4D97-AF65-F5344CB8AC3E}">
        <p14:creationId xmlns:p14="http://schemas.microsoft.com/office/powerpoint/2010/main" val="300348735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5F4EA-A0D6-9CF6-7772-9D8ADB46AE5E}"/>
              </a:ext>
            </a:extLst>
          </p:cNvPr>
          <p:cNvSpPr>
            <a:spLocks noGrp="1"/>
          </p:cNvSpPr>
          <p:nvPr>
            <p:ph type="title"/>
          </p:nvPr>
        </p:nvSpPr>
        <p:spPr/>
        <p:txBody>
          <a:bodyPr/>
          <a:lstStyle/>
          <a:p>
            <a:r>
              <a:rPr lang="en-US" dirty="0"/>
              <a:t>Short and long dates</a:t>
            </a:r>
            <a:endParaRPr lang="en-IN" dirty="0"/>
          </a:p>
        </p:txBody>
      </p:sp>
      <p:sp>
        <p:nvSpPr>
          <p:cNvPr id="3" name="Text Placeholder 2">
            <a:extLst>
              <a:ext uri="{FF2B5EF4-FFF2-40B4-BE49-F238E27FC236}">
                <a16:creationId xmlns:a16="http://schemas.microsoft.com/office/drawing/2014/main" id="{A6A66720-DEBF-D3B2-11BE-AB00A84E7D60}"/>
              </a:ext>
            </a:extLst>
          </p:cNvPr>
          <p:cNvSpPr>
            <a:spLocks noGrp="1"/>
          </p:cNvSpPr>
          <p:nvPr>
            <p:ph type="body" sz="quarter" idx="17"/>
          </p:nvPr>
        </p:nvSpPr>
        <p:spPr>
          <a:xfrm>
            <a:off x="834481" y="1469206"/>
            <a:ext cx="6984775" cy="5813945"/>
          </a:xfrm>
        </p:spPr>
        <p:txBody>
          <a:bodyPr/>
          <a:lstStyle/>
          <a:p>
            <a:pPr marL="0" indent="0">
              <a:buNone/>
            </a:pPr>
            <a:r>
              <a:rPr lang="en-US" sz="2400" dirty="0"/>
              <a:t>The other two date formats are short date format and long date format.</a:t>
            </a:r>
          </a:p>
          <a:p>
            <a:pPr marL="0" indent="0">
              <a:buNone/>
            </a:pPr>
            <a:r>
              <a:rPr lang="en-US" sz="2400" dirty="0"/>
              <a:t>// short date format "MM/DD/YYYY"</a:t>
            </a:r>
          </a:p>
          <a:p>
            <a:pPr marL="0" indent="0">
              <a:buNone/>
            </a:pPr>
            <a:r>
              <a:rPr lang="en-US" sz="2400" dirty="0"/>
              <a:t>const date = new Date("03/25/2015");</a:t>
            </a:r>
          </a:p>
          <a:p>
            <a:pPr marL="0" indent="0">
              <a:buNone/>
            </a:pPr>
            <a:r>
              <a:rPr lang="en-US" sz="2400" dirty="0"/>
              <a:t>console.log(date); // Wed Mar 25 2015 00:00:00 GMT+0545</a:t>
            </a:r>
          </a:p>
          <a:p>
            <a:pPr marL="0" indent="0">
              <a:buNone/>
            </a:pPr>
            <a:r>
              <a:rPr lang="en-US" sz="2400" dirty="0"/>
              <a:t>// long date format "MMM DD YYYY"</a:t>
            </a:r>
          </a:p>
          <a:p>
            <a:pPr marL="0" indent="0">
              <a:buNone/>
            </a:pPr>
            <a:r>
              <a:rPr lang="en-US" sz="2400" dirty="0"/>
              <a:t>const date1 = new Date("Jul 1 2020");</a:t>
            </a:r>
          </a:p>
          <a:p>
            <a:pPr marL="0" indent="0">
              <a:buNone/>
            </a:pPr>
            <a:r>
              <a:rPr lang="en-US" sz="2400" dirty="0"/>
              <a:t>console.log(date1); // Wed Jul 01 2020 00:00:00 GMT+0545</a:t>
            </a:r>
          </a:p>
        </p:txBody>
      </p:sp>
      <p:sp>
        <p:nvSpPr>
          <p:cNvPr id="4" name="TextBox 3">
            <a:extLst>
              <a:ext uri="{FF2B5EF4-FFF2-40B4-BE49-F238E27FC236}">
                <a16:creationId xmlns:a16="http://schemas.microsoft.com/office/drawing/2014/main" id="{05BA5729-8E44-269E-367A-CBF39734DE8F}"/>
              </a:ext>
            </a:extLst>
          </p:cNvPr>
          <p:cNvSpPr txBox="1"/>
          <p:nvPr/>
        </p:nvSpPr>
        <p:spPr>
          <a:xfrm>
            <a:off x="8288793" y="857226"/>
            <a:ext cx="6231192" cy="7355860"/>
          </a:xfrm>
          <a:prstGeom prst="rect">
            <a:avLst/>
          </a:prstGeom>
          <a:noFill/>
        </p:spPr>
        <p:txBody>
          <a:bodyPr wrap="square" rtlCol="0">
            <a:spAutoFit/>
          </a:bodyPr>
          <a:lstStyle/>
          <a:p>
            <a:endParaRPr lang="en-US" sz="2800" dirty="0"/>
          </a:p>
          <a:p>
            <a:pPr marL="0" indent="0">
              <a:buNone/>
            </a:pPr>
            <a:r>
              <a:rPr lang="en-US" sz="2800" dirty="0"/>
              <a:t>// month and day can be in any order</a:t>
            </a:r>
          </a:p>
          <a:p>
            <a:pPr marL="0" indent="0">
              <a:buNone/>
            </a:pPr>
            <a:r>
              <a:rPr lang="en-US" sz="2800" dirty="0"/>
              <a:t>const date2 = new Date("1 Jul 2020");</a:t>
            </a:r>
          </a:p>
          <a:p>
            <a:pPr marL="0" indent="0">
              <a:buNone/>
            </a:pPr>
            <a:r>
              <a:rPr lang="en-US" sz="2800" dirty="0"/>
              <a:t>console.log(date2); // Wed Jul 01 2020 00:00:00 GMT+0545</a:t>
            </a:r>
          </a:p>
          <a:p>
            <a:r>
              <a:rPr lang="en-US" sz="2800" dirty="0"/>
              <a:t>// month can be full or abbreviated. Also month names are insensitive.</a:t>
            </a:r>
          </a:p>
          <a:p>
            <a:r>
              <a:rPr lang="en-US" sz="2800" dirty="0"/>
              <a:t>// comma are ignored</a:t>
            </a:r>
          </a:p>
          <a:p>
            <a:r>
              <a:rPr lang="en-US" sz="2800" dirty="0"/>
              <a:t>const date3 = new Date("July 1 2020");</a:t>
            </a:r>
          </a:p>
          <a:p>
            <a:r>
              <a:rPr lang="en-US" sz="2800" dirty="0"/>
              <a:t>console.log(date3); // Wed Jul 01 2020 00:00:00 GMT+0545</a:t>
            </a:r>
          </a:p>
          <a:p>
            <a:endParaRPr lang="en-US" sz="2800" dirty="0"/>
          </a:p>
          <a:p>
            <a:r>
              <a:rPr lang="en-US" sz="2800" dirty="0"/>
              <a:t>const date4 = new Date("JULY, 1, 2020");</a:t>
            </a:r>
          </a:p>
          <a:p>
            <a:r>
              <a:rPr lang="en-US" sz="2800" dirty="0"/>
              <a:t>console.log(date4); // Wed Jul 01 2020 00:00:00</a:t>
            </a:r>
          </a:p>
          <a:p>
            <a:pPr marL="0" indent="0">
              <a:buNone/>
            </a:pPr>
            <a:endParaRPr lang="en-IN" dirty="0"/>
          </a:p>
          <a:p>
            <a:endParaRPr lang="en-IN" dirty="0"/>
          </a:p>
        </p:txBody>
      </p:sp>
    </p:spTree>
    <p:extLst>
      <p:ext uri="{BB962C8B-B14F-4D97-AF65-F5344CB8AC3E}">
        <p14:creationId xmlns:p14="http://schemas.microsoft.com/office/powerpoint/2010/main" val="10707397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B946609-6E2C-35D7-C413-E30E3EBE6735}"/>
              </a:ext>
            </a:extLst>
          </p:cNvPr>
          <p:cNvSpPr>
            <a:spLocks noGrp="1"/>
          </p:cNvSpPr>
          <p:nvPr>
            <p:ph type="body" sz="quarter" idx="17"/>
          </p:nvPr>
        </p:nvSpPr>
        <p:spPr>
          <a:xfrm>
            <a:off x="834482" y="514400"/>
            <a:ext cx="5976662" cy="6798899"/>
          </a:xfrm>
        </p:spPr>
        <p:txBody>
          <a:bodyPr/>
          <a:lstStyle/>
          <a:p>
            <a:pPr marL="0" indent="0">
              <a:buNone/>
            </a:pPr>
            <a:r>
              <a:rPr lang="en-US" sz="2400" dirty="0"/>
              <a:t>new Date(year, month, day, hours, minutes, seconds, milliseconds)</a:t>
            </a:r>
          </a:p>
          <a:p>
            <a:pPr marL="0" indent="0">
              <a:buNone/>
            </a:pPr>
            <a:r>
              <a:rPr lang="en-US" sz="2400" dirty="0"/>
              <a:t>new Date(year, month,...) creates a new date object by passing specific date and time. </a:t>
            </a:r>
          </a:p>
          <a:p>
            <a:pPr marL="0" indent="0">
              <a:buNone/>
            </a:pPr>
            <a:r>
              <a:rPr lang="en-US" sz="2400" dirty="0"/>
              <a:t>For example,</a:t>
            </a:r>
          </a:p>
          <a:p>
            <a:pPr marL="0" indent="0">
              <a:buNone/>
            </a:pPr>
            <a:r>
              <a:rPr lang="en-US" sz="2400" i="1" dirty="0"/>
              <a:t>const time1 = new Date(2020, 1, 20, 4, 12, 11, 0);</a:t>
            </a:r>
          </a:p>
          <a:p>
            <a:pPr marL="0" indent="0">
              <a:buNone/>
            </a:pPr>
            <a:r>
              <a:rPr lang="en-US" sz="2400" i="1" dirty="0"/>
              <a:t>console.log(time1); // Thu Feb 20 2020 04:12:11</a:t>
            </a:r>
          </a:p>
          <a:p>
            <a:pPr marL="0" indent="0">
              <a:buNone/>
            </a:pPr>
            <a:r>
              <a:rPr lang="en-US" sz="2400" dirty="0"/>
              <a:t>The passed argument has a specific order.</a:t>
            </a:r>
          </a:p>
          <a:p>
            <a:pPr marL="0" indent="0">
              <a:buNone/>
            </a:pPr>
            <a:r>
              <a:rPr lang="en-US" sz="2400" dirty="0"/>
              <a:t>If four numbers are passed, it represents year, month, day and hours. </a:t>
            </a:r>
          </a:p>
        </p:txBody>
      </p:sp>
      <p:sp>
        <p:nvSpPr>
          <p:cNvPr id="4" name="TextBox 3">
            <a:extLst>
              <a:ext uri="{FF2B5EF4-FFF2-40B4-BE49-F238E27FC236}">
                <a16:creationId xmlns:a16="http://schemas.microsoft.com/office/drawing/2014/main" id="{A92B5177-0B37-870F-699F-AB1A9F7FD763}"/>
              </a:ext>
            </a:extLst>
          </p:cNvPr>
          <p:cNvSpPr txBox="1"/>
          <p:nvPr/>
        </p:nvSpPr>
        <p:spPr>
          <a:xfrm>
            <a:off x="7819258" y="0"/>
            <a:ext cx="6624737" cy="8248412"/>
          </a:xfrm>
          <a:prstGeom prst="rect">
            <a:avLst/>
          </a:prstGeom>
          <a:noFill/>
        </p:spPr>
        <p:txBody>
          <a:bodyPr wrap="square" rtlCol="0">
            <a:spAutoFit/>
          </a:bodyPr>
          <a:lstStyle/>
          <a:p>
            <a:pPr marL="0" indent="0">
              <a:buNone/>
            </a:pPr>
            <a:endParaRPr lang="en-US" sz="2800" dirty="0"/>
          </a:p>
          <a:p>
            <a:pPr marL="0" indent="0">
              <a:buNone/>
            </a:pPr>
            <a:r>
              <a:rPr lang="en-US" sz="2800" dirty="0"/>
              <a:t>For example,</a:t>
            </a:r>
          </a:p>
          <a:p>
            <a:pPr marL="0" indent="0">
              <a:buNone/>
            </a:pPr>
            <a:r>
              <a:rPr lang="en-US" sz="2800" dirty="0"/>
              <a:t>const time1 = new Date(2020, 1, 20, 4);</a:t>
            </a:r>
          </a:p>
          <a:p>
            <a:pPr marL="0" indent="0">
              <a:buNone/>
            </a:pPr>
            <a:r>
              <a:rPr lang="en-US" sz="2800" dirty="0"/>
              <a:t>console.log(time1); // Thu Feb 20 2020 04:00:00</a:t>
            </a:r>
          </a:p>
          <a:p>
            <a:pPr marL="0" indent="0">
              <a:buNone/>
            </a:pPr>
            <a:endParaRPr lang="en-US" sz="2800" dirty="0"/>
          </a:p>
          <a:p>
            <a:pPr marL="0" indent="0">
              <a:buNone/>
            </a:pPr>
            <a:r>
              <a:rPr lang="en-US" sz="2800" dirty="0"/>
              <a:t>Similarly, if two arguments are passed, it represents year and month. For example,</a:t>
            </a:r>
          </a:p>
          <a:p>
            <a:pPr marL="0" indent="0">
              <a:buNone/>
            </a:pPr>
            <a:endParaRPr lang="en-US" sz="2800" dirty="0"/>
          </a:p>
          <a:p>
            <a:pPr marL="0" indent="0">
              <a:buNone/>
            </a:pPr>
            <a:r>
              <a:rPr lang="en-US" sz="2800" dirty="0"/>
              <a:t>const time1 = new Date(2020, 1);</a:t>
            </a:r>
          </a:p>
          <a:p>
            <a:pPr marL="0" indent="0">
              <a:buNone/>
            </a:pPr>
            <a:r>
              <a:rPr lang="en-US" sz="2800" dirty="0"/>
              <a:t>console.log(time1); // Sat Feb 01 2020 00:00:00</a:t>
            </a:r>
          </a:p>
          <a:p>
            <a:pPr marL="0" indent="0">
              <a:buNone/>
            </a:pPr>
            <a:r>
              <a:rPr lang="en-US" sz="2800" dirty="0"/>
              <a:t>Note: If you pass only one argument, it is treated as milliseconds. Hence, you have to pass two arguments to use this date format.</a:t>
            </a:r>
          </a:p>
          <a:p>
            <a:pPr marL="0" indent="0">
              <a:buNone/>
            </a:pPr>
            <a:endParaRPr lang="en-US" sz="2800" dirty="0"/>
          </a:p>
          <a:p>
            <a:pPr marL="0" indent="0">
              <a:buNone/>
            </a:pPr>
            <a:r>
              <a:rPr lang="en-US" sz="2800" dirty="0"/>
              <a:t>In JavaScript, months are counted from 0 to 11. January is 0 and December is 11.</a:t>
            </a:r>
            <a:endParaRPr lang="en-IN" sz="2800" dirty="0"/>
          </a:p>
          <a:p>
            <a:endParaRPr lang="en-IN" dirty="0"/>
          </a:p>
        </p:txBody>
      </p:sp>
    </p:spTree>
    <p:extLst>
      <p:ext uri="{BB962C8B-B14F-4D97-AF65-F5344CB8AC3E}">
        <p14:creationId xmlns:p14="http://schemas.microsoft.com/office/powerpoint/2010/main" val="391296405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0643D1-56DC-B7E3-DE76-587D0CAEE58F}"/>
              </a:ext>
            </a:extLst>
          </p:cNvPr>
          <p:cNvSpPr>
            <a:spLocks noGrp="1"/>
          </p:cNvSpPr>
          <p:nvPr>
            <p:ph type="title"/>
          </p:nvPr>
        </p:nvSpPr>
        <p:spPr/>
        <p:txBody>
          <a:bodyPr/>
          <a:lstStyle/>
          <a:p>
            <a:r>
              <a:rPr lang="en-US" dirty="0"/>
              <a:t>Example</a:t>
            </a:r>
            <a:endParaRPr lang="en-IN" dirty="0"/>
          </a:p>
        </p:txBody>
      </p:sp>
      <p:sp>
        <p:nvSpPr>
          <p:cNvPr id="3" name="Text Placeholder 2">
            <a:extLst>
              <a:ext uri="{FF2B5EF4-FFF2-40B4-BE49-F238E27FC236}">
                <a16:creationId xmlns:a16="http://schemas.microsoft.com/office/drawing/2014/main" id="{5816465D-41BF-1527-2C8E-16BF905CBDFC}"/>
              </a:ext>
            </a:extLst>
          </p:cNvPr>
          <p:cNvSpPr>
            <a:spLocks noGrp="1"/>
          </p:cNvSpPr>
          <p:nvPr>
            <p:ph type="body" sz="quarter" idx="17"/>
          </p:nvPr>
        </p:nvSpPr>
        <p:spPr>
          <a:xfrm>
            <a:off x="814375" y="1378496"/>
            <a:ext cx="5564722" cy="5184576"/>
          </a:xfrm>
        </p:spPr>
        <p:txBody>
          <a:bodyPr/>
          <a:lstStyle/>
          <a:p>
            <a:pPr marL="0" indent="0">
              <a:buNone/>
            </a:pPr>
            <a:r>
              <a:rPr lang="en-IN" sz="2400" dirty="0" err="1"/>
              <a:t>const</a:t>
            </a:r>
            <a:r>
              <a:rPr lang="en-IN" sz="2400" dirty="0"/>
              <a:t> </a:t>
            </a:r>
            <a:r>
              <a:rPr lang="en-IN" sz="2400" dirty="0" err="1"/>
              <a:t>timeInMilliseconds</a:t>
            </a:r>
            <a:r>
              <a:rPr lang="en-IN" sz="2400" dirty="0"/>
              <a:t> = </a:t>
            </a:r>
            <a:r>
              <a:rPr lang="en-IN" sz="2400" dirty="0" err="1"/>
              <a:t>Date.now</a:t>
            </a:r>
            <a:r>
              <a:rPr lang="en-IN" sz="2400" dirty="0"/>
              <a:t>();</a:t>
            </a:r>
          </a:p>
          <a:p>
            <a:pPr marL="0" indent="0">
              <a:buNone/>
            </a:pPr>
            <a:r>
              <a:rPr lang="en-IN" sz="2400" dirty="0"/>
              <a:t>console.log(</a:t>
            </a:r>
            <a:r>
              <a:rPr lang="en-IN" sz="2400" dirty="0" err="1"/>
              <a:t>timeInMilliseconds</a:t>
            </a:r>
            <a:r>
              <a:rPr lang="en-IN" sz="2400" dirty="0"/>
              <a:t>); </a:t>
            </a:r>
          </a:p>
          <a:p>
            <a:pPr marL="0" indent="0">
              <a:buNone/>
            </a:pPr>
            <a:r>
              <a:rPr lang="en-IN" sz="2400" dirty="0"/>
              <a:t>// 1593765214488</a:t>
            </a:r>
          </a:p>
          <a:p>
            <a:pPr marL="0" indent="0">
              <a:buNone/>
            </a:pPr>
            <a:r>
              <a:rPr lang="en-IN" sz="2400" dirty="0" err="1"/>
              <a:t>const</a:t>
            </a:r>
            <a:r>
              <a:rPr lang="en-IN" sz="2400" dirty="0"/>
              <a:t> time = new Date;</a:t>
            </a:r>
          </a:p>
          <a:p>
            <a:pPr marL="0" indent="0">
              <a:buNone/>
            </a:pPr>
            <a:r>
              <a:rPr lang="en-IN" sz="2400" dirty="0"/>
              <a:t>// get day of the month</a:t>
            </a:r>
          </a:p>
          <a:p>
            <a:pPr marL="0" indent="0">
              <a:buNone/>
            </a:pPr>
            <a:r>
              <a:rPr lang="en-IN" sz="2400" dirty="0" err="1"/>
              <a:t>const</a:t>
            </a:r>
            <a:r>
              <a:rPr lang="en-IN" sz="2400" dirty="0"/>
              <a:t> date = </a:t>
            </a:r>
            <a:r>
              <a:rPr lang="en-IN" sz="2400" dirty="0" err="1"/>
              <a:t>time.getDate</a:t>
            </a:r>
            <a:r>
              <a:rPr lang="en-IN" sz="2400" dirty="0"/>
              <a:t>();</a:t>
            </a:r>
          </a:p>
          <a:p>
            <a:pPr marL="0" indent="0">
              <a:buNone/>
            </a:pPr>
            <a:r>
              <a:rPr lang="en-IN" sz="2400" dirty="0"/>
              <a:t>console.log(date); // 30</a:t>
            </a:r>
          </a:p>
          <a:p>
            <a:pPr marL="0" indent="0">
              <a:buNone/>
            </a:pPr>
            <a:r>
              <a:rPr lang="en-IN" sz="2400" dirty="0"/>
              <a:t>// get day of the week</a:t>
            </a:r>
          </a:p>
          <a:p>
            <a:pPr marL="0" indent="0">
              <a:buNone/>
            </a:pPr>
            <a:r>
              <a:rPr lang="en-IN" sz="2400" dirty="0" err="1"/>
              <a:t>const</a:t>
            </a:r>
            <a:r>
              <a:rPr lang="en-IN" sz="2400" dirty="0"/>
              <a:t> year = </a:t>
            </a:r>
            <a:r>
              <a:rPr lang="en-IN" sz="2400" dirty="0" err="1"/>
              <a:t>time.getFullYear</a:t>
            </a:r>
            <a:r>
              <a:rPr lang="en-IN" sz="2400" dirty="0"/>
              <a:t>();</a:t>
            </a:r>
          </a:p>
          <a:p>
            <a:pPr marL="0" indent="0">
              <a:buNone/>
            </a:pPr>
            <a:r>
              <a:rPr lang="en-IN" sz="2400" dirty="0"/>
              <a:t>console.log(year); // 2020</a:t>
            </a:r>
          </a:p>
          <a:p>
            <a:pPr marL="0" indent="0">
              <a:buNone/>
            </a:pPr>
            <a:endParaRPr lang="en-IN" sz="1600" dirty="0"/>
          </a:p>
        </p:txBody>
      </p:sp>
      <p:sp>
        <p:nvSpPr>
          <p:cNvPr id="6" name="TextBox 5">
            <a:extLst>
              <a:ext uri="{FF2B5EF4-FFF2-40B4-BE49-F238E27FC236}">
                <a16:creationId xmlns:a16="http://schemas.microsoft.com/office/drawing/2014/main" id="{3A3F5447-82B1-4167-CCFC-B236326894A6}"/>
              </a:ext>
            </a:extLst>
          </p:cNvPr>
          <p:cNvSpPr txBox="1"/>
          <p:nvPr/>
        </p:nvSpPr>
        <p:spPr>
          <a:xfrm>
            <a:off x="7099176" y="977864"/>
            <a:ext cx="7318735" cy="5663089"/>
          </a:xfrm>
          <a:prstGeom prst="rect">
            <a:avLst/>
          </a:prstGeom>
          <a:noFill/>
        </p:spPr>
        <p:txBody>
          <a:bodyPr wrap="none" rtlCol="0">
            <a:spAutoFit/>
          </a:bodyPr>
          <a:lstStyle/>
          <a:p>
            <a:pPr marL="0" indent="0">
              <a:buNone/>
            </a:pPr>
            <a:r>
              <a:rPr lang="en-IN" sz="2800" dirty="0" err="1"/>
              <a:t>const</a:t>
            </a:r>
            <a:r>
              <a:rPr lang="en-IN" sz="2800" dirty="0"/>
              <a:t> </a:t>
            </a:r>
            <a:r>
              <a:rPr lang="en-IN" sz="2800" dirty="0" err="1"/>
              <a:t>utcDate</a:t>
            </a:r>
            <a:r>
              <a:rPr lang="en-IN" sz="2800" dirty="0"/>
              <a:t> = </a:t>
            </a:r>
            <a:r>
              <a:rPr lang="en-IN" sz="2800" dirty="0" err="1"/>
              <a:t>time.getUTCDate</a:t>
            </a:r>
            <a:r>
              <a:rPr lang="en-IN" sz="2800" dirty="0"/>
              <a:t>();</a:t>
            </a:r>
          </a:p>
          <a:p>
            <a:pPr marL="0" indent="0">
              <a:buNone/>
            </a:pPr>
            <a:r>
              <a:rPr lang="en-IN" sz="2800" dirty="0"/>
              <a:t>console.log(</a:t>
            </a:r>
            <a:r>
              <a:rPr lang="en-IN" sz="2800" dirty="0" err="1"/>
              <a:t>utcDate</a:t>
            </a:r>
            <a:r>
              <a:rPr lang="en-IN" sz="2800" dirty="0"/>
              <a:t>); // 30</a:t>
            </a:r>
          </a:p>
          <a:p>
            <a:pPr marL="0" indent="0">
              <a:buNone/>
            </a:pPr>
            <a:endParaRPr lang="en-IN" sz="2800" dirty="0"/>
          </a:p>
          <a:p>
            <a:pPr marL="0" indent="0">
              <a:buNone/>
            </a:pPr>
            <a:r>
              <a:rPr lang="en-IN" sz="2800" dirty="0" err="1"/>
              <a:t>const</a:t>
            </a:r>
            <a:r>
              <a:rPr lang="en-IN" sz="2800" dirty="0"/>
              <a:t> event = new Date('Feb 19, 2020 23:15:30');</a:t>
            </a:r>
          </a:p>
          <a:p>
            <a:pPr marL="0" indent="0">
              <a:buNone/>
            </a:pPr>
            <a:r>
              <a:rPr lang="en-IN" sz="2800" dirty="0"/>
              <a:t>// set the date</a:t>
            </a:r>
          </a:p>
          <a:p>
            <a:pPr marL="0" indent="0">
              <a:buNone/>
            </a:pPr>
            <a:r>
              <a:rPr lang="en-IN" sz="2800" dirty="0" err="1"/>
              <a:t>event.setDate</a:t>
            </a:r>
            <a:r>
              <a:rPr lang="en-IN" sz="2800" dirty="0"/>
              <a:t>(15);</a:t>
            </a:r>
          </a:p>
          <a:p>
            <a:pPr marL="0" indent="0">
              <a:buNone/>
            </a:pPr>
            <a:r>
              <a:rPr lang="en-IN" sz="2800" dirty="0"/>
              <a:t>console.log(</a:t>
            </a:r>
            <a:r>
              <a:rPr lang="en-IN" sz="2800" dirty="0" err="1"/>
              <a:t>event.getDate</a:t>
            </a:r>
            <a:r>
              <a:rPr lang="en-IN" sz="2800" dirty="0"/>
              <a:t>()); // 15</a:t>
            </a:r>
          </a:p>
          <a:p>
            <a:pPr marL="0" indent="0">
              <a:buNone/>
            </a:pPr>
            <a:endParaRPr lang="en-IN" sz="2800" dirty="0"/>
          </a:p>
          <a:p>
            <a:pPr marL="0" indent="0">
              <a:buNone/>
            </a:pPr>
            <a:r>
              <a:rPr lang="en-IN" sz="2800" dirty="0"/>
              <a:t>// Only 28 days in February!</a:t>
            </a:r>
          </a:p>
          <a:p>
            <a:pPr marL="0" indent="0">
              <a:buNone/>
            </a:pPr>
            <a:r>
              <a:rPr lang="en-IN" sz="2800" dirty="0" err="1"/>
              <a:t>event.setDate</a:t>
            </a:r>
            <a:r>
              <a:rPr lang="en-IN" sz="2800" dirty="0"/>
              <a:t>(35);</a:t>
            </a:r>
          </a:p>
          <a:p>
            <a:pPr marL="0" indent="0">
              <a:buNone/>
            </a:pPr>
            <a:endParaRPr lang="en-IN" sz="2800" dirty="0"/>
          </a:p>
          <a:p>
            <a:pPr marL="0" indent="0">
              <a:buNone/>
            </a:pPr>
            <a:r>
              <a:rPr lang="en-IN" sz="2800" dirty="0"/>
              <a:t>console.log(</a:t>
            </a:r>
            <a:r>
              <a:rPr lang="en-IN" sz="2800" dirty="0" err="1"/>
              <a:t>event.getDate</a:t>
            </a:r>
            <a:r>
              <a:rPr lang="en-IN" sz="2800" dirty="0"/>
              <a:t>()); // 7</a:t>
            </a:r>
          </a:p>
          <a:p>
            <a:endParaRPr lang="en-IN" dirty="0"/>
          </a:p>
        </p:txBody>
      </p:sp>
    </p:spTree>
    <p:extLst>
      <p:ext uri="{BB962C8B-B14F-4D97-AF65-F5344CB8AC3E}">
        <p14:creationId xmlns:p14="http://schemas.microsoft.com/office/powerpoint/2010/main" val="47024021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B25A733-892A-3AA5-9E52-7C77545BA3DF}"/>
              </a:ext>
            </a:extLst>
          </p:cNvPr>
          <p:cNvSpPr>
            <a:spLocks noGrp="1"/>
          </p:cNvSpPr>
          <p:nvPr>
            <p:ph type="title"/>
          </p:nvPr>
        </p:nvSpPr>
        <p:spPr/>
        <p:txBody>
          <a:bodyPr/>
          <a:lstStyle/>
          <a:p>
            <a:r>
              <a:rPr lang="en-IN" b="1" i="0" dirty="0">
                <a:solidFill>
                  <a:srgbClr val="25265E"/>
                </a:solidFill>
                <a:effectLst/>
                <a:latin typeface="euclid_circular_a"/>
              </a:rPr>
              <a:t>JavaScript Date Methods</a:t>
            </a:r>
            <a:br>
              <a:rPr lang="en-IN" b="1" i="0" dirty="0">
                <a:solidFill>
                  <a:srgbClr val="25265E"/>
                </a:solidFill>
                <a:effectLst/>
                <a:latin typeface="euclid_circular_a"/>
              </a:rPr>
            </a:br>
            <a:endParaRPr lang="en-IN" dirty="0"/>
          </a:p>
        </p:txBody>
      </p:sp>
      <p:graphicFrame>
        <p:nvGraphicFramePr>
          <p:cNvPr id="5" name="Table 4">
            <a:extLst>
              <a:ext uri="{FF2B5EF4-FFF2-40B4-BE49-F238E27FC236}">
                <a16:creationId xmlns:a16="http://schemas.microsoft.com/office/drawing/2014/main" id="{FA839F24-5BE3-30D5-EDC1-EFE9CDBADC0F}"/>
              </a:ext>
            </a:extLst>
          </p:cNvPr>
          <p:cNvGraphicFramePr>
            <a:graphicFrameLocks noGrp="1"/>
          </p:cNvGraphicFramePr>
          <p:nvPr>
            <p:extLst>
              <p:ext uri="{D42A27DB-BD31-4B8C-83A1-F6EECF244321}">
                <p14:modId xmlns:p14="http://schemas.microsoft.com/office/powerpoint/2010/main" val="2373283695"/>
              </p:ext>
            </p:extLst>
          </p:nvPr>
        </p:nvGraphicFramePr>
        <p:xfrm>
          <a:off x="1184345" y="1234480"/>
          <a:ext cx="12579780" cy="6622851"/>
        </p:xfrm>
        <a:graphic>
          <a:graphicData uri="http://schemas.openxmlformats.org/drawingml/2006/table">
            <a:tbl>
              <a:tblPr/>
              <a:tblGrid>
                <a:gridCol w="3123023">
                  <a:extLst>
                    <a:ext uri="{9D8B030D-6E8A-4147-A177-3AD203B41FA5}">
                      <a16:colId xmlns:a16="http://schemas.microsoft.com/office/drawing/2014/main" val="3004918545"/>
                    </a:ext>
                  </a:extLst>
                </a:gridCol>
                <a:gridCol w="9456757">
                  <a:extLst>
                    <a:ext uri="{9D8B030D-6E8A-4147-A177-3AD203B41FA5}">
                      <a16:colId xmlns:a16="http://schemas.microsoft.com/office/drawing/2014/main" val="3210727228"/>
                    </a:ext>
                  </a:extLst>
                </a:gridCol>
              </a:tblGrid>
              <a:tr h="406310">
                <a:tc>
                  <a:txBody>
                    <a:bodyPr/>
                    <a:lstStyle/>
                    <a:p>
                      <a:pPr algn="l"/>
                      <a:r>
                        <a:rPr lang="en-IN" sz="2400" b="1">
                          <a:effectLst/>
                        </a:rPr>
                        <a:t>Method</a:t>
                      </a:r>
                    </a:p>
                  </a:txBody>
                  <a:tcPr marL="85595" marR="85595" marT="42797" marB="42797" anchor="ctr">
                    <a:lnL>
                      <a:noFill/>
                    </a:lnL>
                    <a:lnR>
                      <a:noFill/>
                    </a:lnR>
                    <a:lnT>
                      <a:noFill/>
                    </a:lnT>
                    <a:lnB>
                      <a:noFill/>
                    </a:lnB>
                    <a:solidFill>
                      <a:srgbClr val="F8FAFF"/>
                    </a:solidFill>
                  </a:tcPr>
                </a:tc>
                <a:tc>
                  <a:txBody>
                    <a:bodyPr/>
                    <a:lstStyle/>
                    <a:p>
                      <a:pPr algn="l"/>
                      <a:r>
                        <a:rPr lang="en-IN" sz="2400" b="1" dirty="0">
                          <a:effectLst/>
                        </a:rPr>
                        <a:t>Description</a:t>
                      </a:r>
                    </a:p>
                  </a:txBody>
                  <a:tcPr marL="85595" marR="85595" marT="42797" marB="42797" anchor="ctr">
                    <a:lnL>
                      <a:noFill/>
                    </a:lnL>
                    <a:lnR>
                      <a:noFill/>
                    </a:lnR>
                    <a:lnT>
                      <a:noFill/>
                    </a:lnT>
                    <a:lnB>
                      <a:noFill/>
                    </a:lnB>
                    <a:solidFill>
                      <a:srgbClr val="F8FAFF"/>
                    </a:solidFill>
                  </a:tcPr>
                </a:tc>
                <a:extLst>
                  <a:ext uri="{0D108BD9-81ED-4DB2-BD59-A6C34878D82A}">
                    <a16:rowId xmlns:a16="http://schemas.microsoft.com/office/drawing/2014/main" val="2138644700"/>
                  </a:ext>
                </a:extLst>
              </a:tr>
              <a:tr h="966288">
                <a:tc>
                  <a:txBody>
                    <a:bodyPr/>
                    <a:lstStyle/>
                    <a:p>
                      <a:r>
                        <a:rPr lang="en-IN" sz="2400">
                          <a:effectLst/>
                        </a:rPr>
                        <a:t>now()</a:t>
                      </a:r>
                    </a:p>
                  </a:txBody>
                  <a:tcPr marL="85595" marR="85595" marT="42797" marB="42797" anchor="ctr">
                    <a:lnL>
                      <a:noFill/>
                    </a:lnL>
                    <a:lnR>
                      <a:noFill/>
                    </a:lnR>
                    <a:lnT>
                      <a:noFill/>
                    </a:lnT>
                    <a:lnB>
                      <a:noFill/>
                    </a:lnB>
                    <a:solidFill>
                      <a:srgbClr val="F8FAFF"/>
                    </a:solidFill>
                  </a:tcPr>
                </a:tc>
                <a:tc>
                  <a:txBody>
                    <a:bodyPr/>
                    <a:lstStyle/>
                    <a:p>
                      <a:r>
                        <a:rPr lang="en-US" sz="2400">
                          <a:effectLst/>
                        </a:rPr>
                        <a:t>Returns the numeric value corresponding to the current time (the number of milliseconds elapsed since January 1, 1970 00:00:00 UTC)</a:t>
                      </a:r>
                    </a:p>
                  </a:txBody>
                  <a:tcPr marL="85595" marR="85595" marT="42797" marB="42797" anchor="ctr">
                    <a:lnL>
                      <a:noFill/>
                    </a:lnL>
                    <a:lnR>
                      <a:noFill/>
                    </a:lnR>
                    <a:lnT>
                      <a:noFill/>
                    </a:lnT>
                    <a:lnB>
                      <a:noFill/>
                    </a:lnB>
                    <a:solidFill>
                      <a:srgbClr val="F8FAFF"/>
                    </a:solidFill>
                  </a:tcPr>
                </a:tc>
                <a:extLst>
                  <a:ext uri="{0D108BD9-81ED-4DB2-BD59-A6C34878D82A}">
                    <a16:rowId xmlns:a16="http://schemas.microsoft.com/office/drawing/2014/main" val="1672920379"/>
                  </a:ext>
                </a:extLst>
              </a:tr>
              <a:tr h="406310">
                <a:tc>
                  <a:txBody>
                    <a:bodyPr/>
                    <a:lstStyle/>
                    <a:p>
                      <a:r>
                        <a:rPr lang="en-IN" sz="2400">
                          <a:effectLst/>
                        </a:rPr>
                        <a:t>getFullYear()</a:t>
                      </a:r>
                    </a:p>
                  </a:txBody>
                  <a:tcPr marL="85595" marR="85595" marT="42797" marB="42797" anchor="ctr">
                    <a:lnL>
                      <a:noFill/>
                    </a:lnL>
                    <a:lnR>
                      <a:noFill/>
                    </a:lnR>
                    <a:lnT>
                      <a:noFill/>
                    </a:lnT>
                    <a:lnB>
                      <a:noFill/>
                    </a:lnB>
                    <a:solidFill>
                      <a:srgbClr val="F8FAFF"/>
                    </a:solidFill>
                  </a:tcPr>
                </a:tc>
                <a:tc>
                  <a:txBody>
                    <a:bodyPr/>
                    <a:lstStyle/>
                    <a:p>
                      <a:r>
                        <a:rPr lang="en-US" sz="2400">
                          <a:effectLst/>
                        </a:rPr>
                        <a:t>Gets the year according to local time</a:t>
                      </a:r>
                    </a:p>
                  </a:txBody>
                  <a:tcPr marL="85595" marR="85595" marT="42797" marB="42797" anchor="ctr">
                    <a:lnL>
                      <a:noFill/>
                    </a:lnL>
                    <a:lnR>
                      <a:noFill/>
                    </a:lnR>
                    <a:lnT>
                      <a:noFill/>
                    </a:lnT>
                    <a:lnB>
                      <a:noFill/>
                    </a:lnB>
                    <a:solidFill>
                      <a:srgbClr val="F8FAFF"/>
                    </a:solidFill>
                  </a:tcPr>
                </a:tc>
                <a:extLst>
                  <a:ext uri="{0D108BD9-81ED-4DB2-BD59-A6C34878D82A}">
                    <a16:rowId xmlns:a16="http://schemas.microsoft.com/office/drawing/2014/main" val="2277842272"/>
                  </a:ext>
                </a:extLst>
              </a:tr>
              <a:tr h="406310">
                <a:tc>
                  <a:txBody>
                    <a:bodyPr/>
                    <a:lstStyle/>
                    <a:p>
                      <a:r>
                        <a:rPr lang="en-IN" sz="2400">
                          <a:effectLst/>
                        </a:rPr>
                        <a:t>getMonth()</a:t>
                      </a:r>
                    </a:p>
                  </a:txBody>
                  <a:tcPr marL="85595" marR="85595" marT="42797" marB="42797" anchor="ctr">
                    <a:lnL>
                      <a:noFill/>
                    </a:lnL>
                    <a:lnR>
                      <a:noFill/>
                    </a:lnR>
                    <a:lnT>
                      <a:noFill/>
                    </a:lnT>
                    <a:lnB>
                      <a:noFill/>
                    </a:lnB>
                    <a:solidFill>
                      <a:srgbClr val="F8FAFF"/>
                    </a:solidFill>
                  </a:tcPr>
                </a:tc>
                <a:tc>
                  <a:txBody>
                    <a:bodyPr/>
                    <a:lstStyle/>
                    <a:p>
                      <a:r>
                        <a:rPr lang="en-US" sz="2400">
                          <a:effectLst/>
                        </a:rPr>
                        <a:t>Gets the month, from 0 to 11 according to local time</a:t>
                      </a:r>
                    </a:p>
                  </a:txBody>
                  <a:tcPr marL="85595" marR="85595" marT="42797" marB="42797" anchor="ctr">
                    <a:lnL>
                      <a:noFill/>
                    </a:lnL>
                    <a:lnR>
                      <a:noFill/>
                    </a:lnR>
                    <a:lnT>
                      <a:noFill/>
                    </a:lnT>
                    <a:lnB>
                      <a:noFill/>
                    </a:lnB>
                    <a:solidFill>
                      <a:srgbClr val="F8FAFF"/>
                    </a:solidFill>
                  </a:tcPr>
                </a:tc>
                <a:extLst>
                  <a:ext uri="{0D108BD9-81ED-4DB2-BD59-A6C34878D82A}">
                    <a16:rowId xmlns:a16="http://schemas.microsoft.com/office/drawing/2014/main" val="961758255"/>
                  </a:ext>
                </a:extLst>
              </a:tr>
              <a:tr h="531459">
                <a:tc>
                  <a:txBody>
                    <a:bodyPr/>
                    <a:lstStyle/>
                    <a:p>
                      <a:r>
                        <a:rPr lang="en-IN" sz="2400">
                          <a:effectLst/>
                        </a:rPr>
                        <a:t>getDate()</a:t>
                      </a:r>
                    </a:p>
                  </a:txBody>
                  <a:tcPr marL="85595" marR="85595" marT="42797" marB="42797" anchor="ctr">
                    <a:lnL>
                      <a:noFill/>
                    </a:lnL>
                    <a:lnR>
                      <a:noFill/>
                    </a:lnR>
                    <a:lnT>
                      <a:noFill/>
                    </a:lnT>
                    <a:lnB>
                      <a:noFill/>
                    </a:lnB>
                    <a:solidFill>
                      <a:srgbClr val="F8FAFF"/>
                    </a:solidFill>
                  </a:tcPr>
                </a:tc>
                <a:tc>
                  <a:txBody>
                    <a:bodyPr/>
                    <a:lstStyle/>
                    <a:p>
                      <a:r>
                        <a:rPr lang="en-US" sz="2400">
                          <a:effectLst/>
                        </a:rPr>
                        <a:t>Gets the day of the month (1–31) according to local time</a:t>
                      </a:r>
                    </a:p>
                  </a:txBody>
                  <a:tcPr marL="85595" marR="85595" marT="42797" marB="42797" anchor="ctr">
                    <a:lnL>
                      <a:noFill/>
                    </a:lnL>
                    <a:lnR>
                      <a:noFill/>
                    </a:lnR>
                    <a:lnT>
                      <a:noFill/>
                    </a:lnT>
                    <a:lnB>
                      <a:noFill/>
                    </a:lnB>
                    <a:solidFill>
                      <a:srgbClr val="F8FAFF"/>
                    </a:solidFill>
                  </a:tcPr>
                </a:tc>
                <a:extLst>
                  <a:ext uri="{0D108BD9-81ED-4DB2-BD59-A6C34878D82A}">
                    <a16:rowId xmlns:a16="http://schemas.microsoft.com/office/drawing/2014/main" val="1814716347"/>
                  </a:ext>
                </a:extLst>
              </a:tr>
              <a:tr h="531459">
                <a:tc>
                  <a:txBody>
                    <a:bodyPr/>
                    <a:lstStyle/>
                    <a:p>
                      <a:r>
                        <a:rPr lang="en-IN" sz="2400">
                          <a:effectLst/>
                        </a:rPr>
                        <a:t>getDay()</a:t>
                      </a:r>
                    </a:p>
                  </a:txBody>
                  <a:tcPr marL="85595" marR="85595" marT="42797" marB="42797" anchor="ctr">
                    <a:lnL>
                      <a:noFill/>
                    </a:lnL>
                    <a:lnR>
                      <a:noFill/>
                    </a:lnR>
                    <a:lnT>
                      <a:noFill/>
                    </a:lnT>
                    <a:lnB>
                      <a:noFill/>
                    </a:lnB>
                    <a:solidFill>
                      <a:srgbClr val="F8FAFF"/>
                    </a:solidFill>
                  </a:tcPr>
                </a:tc>
                <a:tc>
                  <a:txBody>
                    <a:bodyPr/>
                    <a:lstStyle/>
                    <a:p>
                      <a:r>
                        <a:rPr lang="en-US" sz="2400" dirty="0">
                          <a:effectLst/>
                        </a:rPr>
                        <a:t>Gets the day of the week (0-6) according to local time</a:t>
                      </a:r>
                    </a:p>
                  </a:txBody>
                  <a:tcPr marL="85595" marR="85595" marT="42797" marB="42797" anchor="ctr">
                    <a:lnL>
                      <a:noFill/>
                    </a:lnL>
                    <a:lnR>
                      <a:noFill/>
                    </a:lnR>
                    <a:lnT>
                      <a:noFill/>
                    </a:lnT>
                    <a:lnB>
                      <a:noFill/>
                    </a:lnB>
                    <a:solidFill>
                      <a:srgbClr val="F8FAFF"/>
                    </a:solidFill>
                  </a:tcPr>
                </a:tc>
                <a:extLst>
                  <a:ext uri="{0D108BD9-81ED-4DB2-BD59-A6C34878D82A}">
                    <a16:rowId xmlns:a16="http://schemas.microsoft.com/office/drawing/2014/main" val="3528282919"/>
                  </a:ext>
                </a:extLst>
              </a:tr>
              <a:tr h="406310">
                <a:tc>
                  <a:txBody>
                    <a:bodyPr/>
                    <a:lstStyle/>
                    <a:p>
                      <a:r>
                        <a:rPr lang="en-IN" sz="2400">
                          <a:effectLst/>
                        </a:rPr>
                        <a:t>getHours()</a:t>
                      </a:r>
                    </a:p>
                  </a:txBody>
                  <a:tcPr marL="85595" marR="85595" marT="42797" marB="42797" anchor="ctr">
                    <a:lnL>
                      <a:noFill/>
                    </a:lnL>
                    <a:lnR>
                      <a:noFill/>
                    </a:lnR>
                    <a:lnT>
                      <a:noFill/>
                    </a:lnT>
                    <a:lnB>
                      <a:noFill/>
                    </a:lnB>
                    <a:solidFill>
                      <a:srgbClr val="F8FAFF"/>
                    </a:solidFill>
                  </a:tcPr>
                </a:tc>
                <a:tc>
                  <a:txBody>
                    <a:bodyPr/>
                    <a:lstStyle/>
                    <a:p>
                      <a:r>
                        <a:rPr lang="en-US" sz="2400">
                          <a:effectLst/>
                        </a:rPr>
                        <a:t>Gets the hour from 0 to 23 according to local time</a:t>
                      </a:r>
                    </a:p>
                  </a:txBody>
                  <a:tcPr marL="85595" marR="85595" marT="42797" marB="42797" anchor="ctr">
                    <a:lnL>
                      <a:noFill/>
                    </a:lnL>
                    <a:lnR>
                      <a:noFill/>
                    </a:lnR>
                    <a:lnT>
                      <a:noFill/>
                    </a:lnT>
                    <a:lnB>
                      <a:noFill/>
                    </a:lnB>
                    <a:solidFill>
                      <a:srgbClr val="F8FAFF"/>
                    </a:solidFill>
                  </a:tcPr>
                </a:tc>
                <a:extLst>
                  <a:ext uri="{0D108BD9-81ED-4DB2-BD59-A6C34878D82A}">
                    <a16:rowId xmlns:a16="http://schemas.microsoft.com/office/drawing/2014/main" val="1747592593"/>
                  </a:ext>
                </a:extLst>
              </a:tr>
              <a:tr h="406310">
                <a:tc>
                  <a:txBody>
                    <a:bodyPr/>
                    <a:lstStyle/>
                    <a:p>
                      <a:r>
                        <a:rPr lang="en-IN" sz="2400">
                          <a:effectLst/>
                        </a:rPr>
                        <a:t>getMinutes</a:t>
                      </a:r>
                    </a:p>
                  </a:txBody>
                  <a:tcPr marL="85595" marR="85595" marT="42797" marB="42797" anchor="ctr">
                    <a:lnL>
                      <a:noFill/>
                    </a:lnL>
                    <a:lnR>
                      <a:noFill/>
                    </a:lnR>
                    <a:lnT>
                      <a:noFill/>
                    </a:lnT>
                    <a:lnB>
                      <a:noFill/>
                    </a:lnB>
                    <a:solidFill>
                      <a:srgbClr val="F8FAFF"/>
                    </a:solidFill>
                  </a:tcPr>
                </a:tc>
                <a:tc>
                  <a:txBody>
                    <a:bodyPr/>
                    <a:lstStyle/>
                    <a:p>
                      <a:r>
                        <a:rPr lang="en-US" sz="2400" dirty="0">
                          <a:effectLst/>
                        </a:rPr>
                        <a:t>Gets the minute from 0 to 59 according to local time</a:t>
                      </a:r>
                    </a:p>
                  </a:txBody>
                  <a:tcPr marL="85595" marR="85595" marT="42797" marB="42797" anchor="ctr">
                    <a:lnL>
                      <a:noFill/>
                    </a:lnL>
                    <a:lnR>
                      <a:noFill/>
                    </a:lnR>
                    <a:lnT>
                      <a:noFill/>
                    </a:lnT>
                    <a:lnB>
                      <a:noFill/>
                    </a:lnB>
                    <a:solidFill>
                      <a:srgbClr val="F8FAFF"/>
                    </a:solidFill>
                  </a:tcPr>
                </a:tc>
                <a:extLst>
                  <a:ext uri="{0D108BD9-81ED-4DB2-BD59-A6C34878D82A}">
                    <a16:rowId xmlns:a16="http://schemas.microsoft.com/office/drawing/2014/main" val="2911650808"/>
                  </a:ext>
                </a:extLst>
              </a:tr>
              <a:tr h="531459">
                <a:tc>
                  <a:txBody>
                    <a:bodyPr/>
                    <a:lstStyle/>
                    <a:p>
                      <a:r>
                        <a:rPr lang="en-IN" sz="2400">
                          <a:effectLst/>
                        </a:rPr>
                        <a:t>getUTCDate()</a:t>
                      </a:r>
                    </a:p>
                  </a:txBody>
                  <a:tcPr marL="85595" marR="85595" marT="42797" marB="42797" anchor="ctr">
                    <a:lnL>
                      <a:noFill/>
                    </a:lnL>
                    <a:lnR>
                      <a:noFill/>
                    </a:lnR>
                    <a:lnT>
                      <a:noFill/>
                    </a:lnT>
                    <a:lnB>
                      <a:noFill/>
                    </a:lnB>
                    <a:solidFill>
                      <a:srgbClr val="F8FAFF"/>
                    </a:solidFill>
                  </a:tcPr>
                </a:tc>
                <a:tc>
                  <a:txBody>
                    <a:bodyPr/>
                    <a:lstStyle/>
                    <a:p>
                      <a:r>
                        <a:rPr lang="en-US" sz="2400">
                          <a:effectLst/>
                        </a:rPr>
                        <a:t>Gets the day of the month (1–31) according to universal time</a:t>
                      </a:r>
                    </a:p>
                  </a:txBody>
                  <a:tcPr marL="85595" marR="85595" marT="42797" marB="42797" anchor="ctr">
                    <a:lnL>
                      <a:noFill/>
                    </a:lnL>
                    <a:lnR>
                      <a:noFill/>
                    </a:lnR>
                    <a:lnT>
                      <a:noFill/>
                    </a:lnT>
                    <a:lnB>
                      <a:noFill/>
                    </a:lnB>
                    <a:solidFill>
                      <a:srgbClr val="F8FAFF"/>
                    </a:solidFill>
                  </a:tcPr>
                </a:tc>
                <a:extLst>
                  <a:ext uri="{0D108BD9-81ED-4DB2-BD59-A6C34878D82A}">
                    <a16:rowId xmlns:a16="http://schemas.microsoft.com/office/drawing/2014/main" val="1772008764"/>
                  </a:ext>
                </a:extLst>
              </a:tr>
              <a:tr h="406310">
                <a:tc>
                  <a:txBody>
                    <a:bodyPr/>
                    <a:lstStyle/>
                    <a:p>
                      <a:r>
                        <a:rPr lang="en-IN" sz="2400">
                          <a:effectLst/>
                        </a:rPr>
                        <a:t>setFullYear()</a:t>
                      </a:r>
                    </a:p>
                  </a:txBody>
                  <a:tcPr marL="85595" marR="85595" marT="42797" marB="42797" anchor="ctr">
                    <a:lnL>
                      <a:noFill/>
                    </a:lnL>
                    <a:lnR>
                      <a:noFill/>
                    </a:lnR>
                    <a:lnT>
                      <a:noFill/>
                    </a:lnT>
                    <a:lnB>
                      <a:noFill/>
                    </a:lnB>
                    <a:solidFill>
                      <a:srgbClr val="F8FAFF"/>
                    </a:solidFill>
                  </a:tcPr>
                </a:tc>
                <a:tc>
                  <a:txBody>
                    <a:bodyPr/>
                    <a:lstStyle/>
                    <a:p>
                      <a:r>
                        <a:rPr lang="en-US" sz="2400">
                          <a:effectLst/>
                        </a:rPr>
                        <a:t>Sets the full year according to local time</a:t>
                      </a:r>
                    </a:p>
                  </a:txBody>
                  <a:tcPr marL="85595" marR="85595" marT="42797" marB="42797" anchor="ctr">
                    <a:lnL>
                      <a:noFill/>
                    </a:lnL>
                    <a:lnR>
                      <a:noFill/>
                    </a:lnR>
                    <a:lnT>
                      <a:noFill/>
                    </a:lnT>
                    <a:lnB>
                      <a:noFill/>
                    </a:lnB>
                    <a:solidFill>
                      <a:srgbClr val="F8FAFF"/>
                    </a:solidFill>
                  </a:tcPr>
                </a:tc>
                <a:extLst>
                  <a:ext uri="{0D108BD9-81ED-4DB2-BD59-A6C34878D82A}">
                    <a16:rowId xmlns:a16="http://schemas.microsoft.com/office/drawing/2014/main" val="3325641147"/>
                  </a:ext>
                </a:extLst>
              </a:tr>
              <a:tr h="406310">
                <a:tc>
                  <a:txBody>
                    <a:bodyPr/>
                    <a:lstStyle/>
                    <a:p>
                      <a:r>
                        <a:rPr lang="en-IN" sz="2400">
                          <a:effectLst/>
                        </a:rPr>
                        <a:t>setMonth()</a:t>
                      </a:r>
                    </a:p>
                  </a:txBody>
                  <a:tcPr marL="85595" marR="85595" marT="42797" marB="42797" anchor="ctr">
                    <a:lnL>
                      <a:noFill/>
                    </a:lnL>
                    <a:lnR>
                      <a:noFill/>
                    </a:lnR>
                    <a:lnT>
                      <a:noFill/>
                    </a:lnT>
                    <a:lnB>
                      <a:noFill/>
                    </a:lnB>
                    <a:solidFill>
                      <a:srgbClr val="F8FAFF"/>
                    </a:solidFill>
                  </a:tcPr>
                </a:tc>
                <a:tc>
                  <a:txBody>
                    <a:bodyPr/>
                    <a:lstStyle/>
                    <a:p>
                      <a:r>
                        <a:rPr lang="en-US" sz="2400">
                          <a:effectLst/>
                        </a:rPr>
                        <a:t>Sets the month according to local time</a:t>
                      </a:r>
                    </a:p>
                  </a:txBody>
                  <a:tcPr marL="85595" marR="85595" marT="42797" marB="42797" anchor="ctr">
                    <a:lnL>
                      <a:noFill/>
                    </a:lnL>
                    <a:lnR>
                      <a:noFill/>
                    </a:lnR>
                    <a:lnT>
                      <a:noFill/>
                    </a:lnT>
                    <a:lnB>
                      <a:noFill/>
                    </a:lnB>
                    <a:solidFill>
                      <a:srgbClr val="F8FAFF"/>
                    </a:solidFill>
                  </a:tcPr>
                </a:tc>
                <a:extLst>
                  <a:ext uri="{0D108BD9-81ED-4DB2-BD59-A6C34878D82A}">
                    <a16:rowId xmlns:a16="http://schemas.microsoft.com/office/drawing/2014/main" val="4294009254"/>
                  </a:ext>
                </a:extLst>
              </a:tr>
              <a:tr h="406310">
                <a:tc>
                  <a:txBody>
                    <a:bodyPr/>
                    <a:lstStyle/>
                    <a:p>
                      <a:r>
                        <a:rPr lang="en-IN" sz="2400">
                          <a:effectLst/>
                        </a:rPr>
                        <a:t>setDate()</a:t>
                      </a:r>
                    </a:p>
                  </a:txBody>
                  <a:tcPr marL="85595" marR="85595" marT="42797" marB="42797" anchor="ctr">
                    <a:lnL>
                      <a:noFill/>
                    </a:lnL>
                    <a:lnR>
                      <a:noFill/>
                    </a:lnR>
                    <a:lnT>
                      <a:noFill/>
                    </a:lnT>
                    <a:lnB>
                      <a:noFill/>
                    </a:lnB>
                    <a:solidFill>
                      <a:srgbClr val="F8FAFF"/>
                    </a:solidFill>
                  </a:tcPr>
                </a:tc>
                <a:tc>
                  <a:txBody>
                    <a:bodyPr/>
                    <a:lstStyle/>
                    <a:p>
                      <a:r>
                        <a:rPr lang="en-US" sz="2400">
                          <a:effectLst/>
                        </a:rPr>
                        <a:t>Sets the day of the month according to local time</a:t>
                      </a:r>
                    </a:p>
                  </a:txBody>
                  <a:tcPr marL="85595" marR="85595" marT="42797" marB="42797" anchor="ctr">
                    <a:lnL>
                      <a:noFill/>
                    </a:lnL>
                    <a:lnR>
                      <a:noFill/>
                    </a:lnR>
                    <a:lnT>
                      <a:noFill/>
                    </a:lnT>
                    <a:lnB>
                      <a:noFill/>
                    </a:lnB>
                    <a:solidFill>
                      <a:srgbClr val="F8FAFF"/>
                    </a:solidFill>
                  </a:tcPr>
                </a:tc>
                <a:extLst>
                  <a:ext uri="{0D108BD9-81ED-4DB2-BD59-A6C34878D82A}">
                    <a16:rowId xmlns:a16="http://schemas.microsoft.com/office/drawing/2014/main" val="151317660"/>
                  </a:ext>
                </a:extLst>
              </a:tr>
              <a:tr h="406310">
                <a:tc>
                  <a:txBody>
                    <a:bodyPr/>
                    <a:lstStyle/>
                    <a:p>
                      <a:r>
                        <a:rPr lang="en-IN" sz="2400">
                          <a:effectLst/>
                        </a:rPr>
                        <a:t>setUTCDate()</a:t>
                      </a:r>
                    </a:p>
                  </a:txBody>
                  <a:tcPr marL="85595" marR="85595" marT="42797" marB="42797" anchor="ctr">
                    <a:lnL>
                      <a:noFill/>
                    </a:lnL>
                    <a:lnR>
                      <a:noFill/>
                    </a:lnR>
                    <a:lnT>
                      <a:noFill/>
                    </a:lnT>
                    <a:lnB>
                      <a:noFill/>
                    </a:lnB>
                    <a:solidFill>
                      <a:srgbClr val="F8FAFF"/>
                    </a:solidFill>
                  </a:tcPr>
                </a:tc>
                <a:tc>
                  <a:txBody>
                    <a:bodyPr/>
                    <a:lstStyle/>
                    <a:p>
                      <a:r>
                        <a:rPr lang="en-US" sz="2400" dirty="0">
                          <a:effectLst/>
                        </a:rPr>
                        <a:t>Sets the day of the month according to universal time</a:t>
                      </a:r>
                    </a:p>
                  </a:txBody>
                  <a:tcPr marL="85595" marR="85595" marT="42797" marB="42797" anchor="ctr">
                    <a:lnL>
                      <a:noFill/>
                    </a:lnL>
                    <a:lnR>
                      <a:noFill/>
                    </a:lnR>
                    <a:lnT>
                      <a:noFill/>
                    </a:lnT>
                    <a:lnB>
                      <a:noFill/>
                    </a:lnB>
                    <a:solidFill>
                      <a:srgbClr val="F8FAFF"/>
                    </a:solidFill>
                  </a:tcPr>
                </a:tc>
                <a:extLst>
                  <a:ext uri="{0D108BD9-81ED-4DB2-BD59-A6C34878D82A}">
                    <a16:rowId xmlns:a16="http://schemas.microsoft.com/office/drawing/2014/main" val="3270907243"/>
                  </a:ext>
                </a:extLst>
              </a:tr>
            </a:tbl>
          </a:graphicData>
        </a:graphic>
      </p:graphicFrame>
    </p:spTree>
    <p:extLst>
      <p:ext uri="{BB962C8B-B14F-4D97-AF65-F5344CB8AC3E}">
        <p14:creationId xmlns:p14="http://schemas.microsoft.com/office/powerpoint/2010/main" val="9814529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14564" y="448985"/>
            <a:ext cx="10849108" cy="529111"/>
          </a:xfrm>
        </p:spPr>
        <p:txBody>
          <a:bodyPr/>
          <a:lstStyle/>
          <a:p>
            <a:r>
              <a:rPr lang="en-US" sz="4400" dirty="0">
                <a:solidFill>
                  <a:schemeClr val="tx1"/>
                </a:solidFill>
              </a:rPr>
              <a:t>Screen Output and keyboard input</a:t>
            </a:r>
            <a:r>
              <a:rPr lang="en-US" dirty="0"/>
              <a:t>	</a:t>
            </a:r>
          </a:p>
        </p:txBody>
      </p:sp>
      <p:sp>
        <p:nvSpPr>
          <p:cNvPr id="3" name="Rectangle 2"/>
          <p:cNvSpPr>
            <a:spLocks noChangeArrowheads="1"/>
          </p:cNvSpPr>
          <p:nvPr/>
        </p:nvSpPr>
        <p:spPr bwMode="auto">
          <a:xfrm>
            <a:off x="914400" y="1556517"/>
            <a:ext cx="13411200" cy="60426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Char char="•"/>
              <a:tabLst/>
            </a:pPr>
            <a:r>
              <a:rPr kumimoji="0" lang="en-US" sz="2900" b="0" i="0" u="none" strike="noStrike" cap="none" normalizeH="0" baseline="0" dirty="0">
                <a:ln>
                  <a:noFill/>
                </a:ln>
                <a:solidFill>
                  <a:srgbClr val="000000"/>
                </a:solidFill>
                <a:effectLst/>
                <a:latin typeface="Roboto Medium" panose="02000000000000000000" pitchFamily="2" charset="0"/>
                <a:ea typeface="Roboto Medium" panose="02000000000000000000" pitchFamily="2" charset="0"/>
                <a:cs typeface="Times New Roman" panose="02020603050405020304" pitchFamily="18" charset="0"/>
              </a:rPr>
              <a:t> The JavaScript model for the HTML document is the Document object</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sz="2900" b="0" i="0" u="none" strike="noStrike" cap="none" normalizeH="0" baseline="0" dirty="0">
                <a:ln>
                  <a:noFill/>
                </a:ln>
                <a:solidFill>
                  <a:srgbClr val="000000"/>
                </a:solidFill>
                <a:effectLst/>
                <a:latin typeface="Roboto Medium" panose="02000000000000000000" pitchFamily="2" charset="0"/>
                <a:ea typeface="Roboto Medium" panose="02000000000000000000" pitchFamily="2" charset="0"/>
                <a:cs typeface="Times New Roman" panose="02020603050405020304" pitchFamily="18" charset="0"/>
              </a:rPr>
              <a:t> The model for the browser display window is the Window object</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sz="2900" b="0" i="0" u="none" strike="noStrike" cap="none" normalizeH="0" baseline="0" dirty="0">
                <a:ln>
                  <a:noFill/>
                </a:ln>
                <a:solidFill>
                  <a:srgbClr val="000000"/>
                </a:solidFill>
                <a:effectLst/>
                <a:latin typeface="Roboto Medium" panose="02000000000000000000" pitchFamily="2" charset="0"/>
                <a:ea typeface="Roboto Medium" panose="02000000000000000000" pitchFamily="2" charset="0"/>
                <a:cs typeface="Times New Roman" panose="02020603050405020304" pitchFamily="18" charset="0"/>
              </a:rPr>
              <a:t> The Window object has two properties, document and window, which refer to the document and window objects, respectively</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sz="2900" b="0" i="0" u="none" strike="noStrike" cap="none" normalizeH="0" baseline="0" dirty="0">
                <a:ln>
                  <a:noFill/>
                </a:ln>
                <a:solidFill>
                  <a:srgbClr val="000000"/>
                </a:solidFill>
                <a:effectLst/>
                <a:latin typeface="Roboto Medium" panose="02000000000000000000" pitchFamily="2" charset="0"/>
                <a:ea typeface="Roboto Medium" panose="02000000000000000000" pitchFamily="2" charset="0"/>
                <a:cs typeface="Times New Roman" panose="02020603050405020304" pitchFamily="18" charset="0"/>
              </a:rPr>
              <a:t> The Document object has a method, write, which dynamically creates content</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sz="2900" b="0" i="0" u="none" strike="noStrike" cap="none" normalizeH="0" baseline="0" dirty="0">
                <a:ln>
                  <a:noFill/>
                </a:ln>
                <a:solidFill>
                  <a:srgbClr val="000000"/>
                </a:solidFill>
                <a:effectLst/>
                <a:latin typeface="Roboto Medium" panose="02000000000000000000" pitchFamily="2" charset="0"/>
                <a:ea typeface="Roboto Medium" panose="02000000000000000000" pitchFamily="2" charset="0"/>
                <a:cs typeface="Times New Roman" panose="02020603050405020304" pitchFamily="18" charset="0"/>
              </a:rPr>
              <a:t> The parameter is a string, often concatenated from parts, some of which are variables</a:t>
            </a:r>
            <a:br>
              <a:rPr kumimoji="0" lang="en-US" sz="2900" b="0" i="0" u="none" strike="noStrike" cap="none" normalizeH="0" baseline="0" dirty="0">
                <a:ln>
                  <a:noFill/>
                </a:ln>
                <a:solidFill>
                  <a:srgbClr val="000000"/>
                </a:solidFill>
                <a:effectLst/>
                <a:latin typeface="Roboto Medium" panose="02000000000000000000" pitchFamily="2" charset="0"/>
                <a:ea typeface="Roboto Medium" panose="02000000000000000000" pitchFamily="2" charset="0"/>
                <a:cs typeface="Times New Roman" panose="02020603050405020304" pitchFamily="18" charset="0"/>
              </a:rPr>
            </a:br>
            <a:r>
              <a:rPr kumimoji="0" lang="en-US" sz="2900" b="0" i="0" u="none" strike="noStrike" cap="none" normalizeH="0" baseline="0" dirty="0">
                <a:ln>
                  <a:noFill/>
                </a:ln>
                <a:solidFill>
                  <a:srgbClr val="000000"/>
                </a:solidFill>
                <a:effectLst/>
                <a:latin typeface="Roboto Medium" panose="02000000000000000000" pitchFamily="2" charset="0"/>
                <a:ea typeface="Roboto Medium" panose="02000000000000000000" pitchFamily="2" charset="0"/>
                <a:cs typeface="Times New Roman" panose="02020603050405020304" pitchFamily="18" charset="0"/>
              </a:rPr>
              <a:t>e.g., </a:t>
            </a:r>
            <a:r>
              <a:rPr kumimoji="0" lang="en-US" sz="2900" b="0" i="0" u="none" strike="noStrike" cap="none" normalizeH="0" baseline="0" dirty="0" err="1">
                <a:ln>
                  <a:noFill/>
                </a:ln>
                <a:solidFill>
                  <a:srgbClr val="000000"/>
                </a:solidFill>
                <a:effectLst/>
                <a:latin typeface="Roboto Medium" panose="02000000000000000000" pitchFamily="2" charset="0"/>
                <a:ea typeface="Roboto Medium" panose="02000000000000000000" pitchFamily="2" charset="0"/>
                <a:cs typeface="Times New Roman" panose="02020603050405020304" pitchFamily="18" charset="0"/>
              </a:rPr>
              <a:t>document.write</a:t>
            </a:r>
            <a:r>
              <a:rPr kumimoji="0" lang="en-US" sz="2900" b="0" i="0" u="none" strike="noStrike" cap="none" normalizeH="0" baseline="0" dirty="0">
                <a:ln>
                  <a:noFill/>
                </a:ln>
                <a:solidFill>
                  <a:srgbClr val="000000"/>
                </a:solidFill>
                <a:effectLst/>
                <a:latin typeface="Roboto Medium" panose="02000000000000000000" pitchFamily="2" charset="0"/>
                <a:ea typeface="Roboto Medium" panose="02000000000000000000" pitchFamily="2" charset="0"/>
                <a:cs typeface="Times New Roman" panose="02020603050405020304" pitchFamily="18" charset="0"/>
              </a:rPr>
              <a:t>("Answer: " + result + "&lt;</a:t>
            </a:r>
            <a:r>
              <a:rPr kumimoji="0" lang="en-US" sz="2900" b="0" i="0" u="none" strike="noStrike" cap="none" normalizeH="0" baseline="0" dirty="0" err="1">
                <a:ln>
                  <a:noFill/>
                </a:ln>
                <a:solidFill>
                  <a:srgbClr val="000000"/>
                </a:solidFill>
                <a:effectLst/>
                <a:latin typeface="Roboto Medium" panose="02000000000000000000" pitchFamily="2" charset="0"/>
                <a:ea typeface="Roboto Medium" panose="02000000000000000000" pitchFamily="2" charset="0"/>
                <a:cs typeface="Times New Roman" panose="02020603050405020304" pitchFamily="18" charset="0"/>
              </a:rPr>
              <a:t>br</a:t>
            </a:r>
            <a:r>
              <a:rPr kumimoji="0" lang="en-US" sz="2900" b="0" i="0" u="none" strike="noStrike" cap="none" normalizeH="0" baseline="0" dirty="0">
                <a:ln>
                  <a:noFill/>
                </a:ln>
                <a:solidFill>
                  <a:srgbClr val="000000"/>
                </a:solidFill>
                <a:effectLst/>
                <a:latin typeface="Roboto Medium" panose="02000000000000000000" pitchFamily="2" charset="0"/>
                <a:ea typeface="Roboto Medium" panose="02000000000000000000" pitchFamily="2" charset="0"/>
                <a:cs typeface="Times New Roman" panose="02020603050405020304" pitchFamily="18" charset="0"/>
              </a:rPr>
              <a:t> /&gt;");</a:t>
            </a:r>
          </a:p>
          <a:p>
            <a:pPr marL="0" marR="0" lvl="0" indent="0" algn="l" defTabSz="914400" rtl="0" eaLnBrk="0" fontAlgn="base" latinLnBrk="0" hangingPunct="0">
              <a:lnSpc>
                <a:spcPct val="150000"/>
              </a:lnSpc>
              <a:spcBef>
                <a:spcPct val="0"/>
              </a:spcBef>
              <a:spcAft>
                <a:spcPct val="0"/>
              </a:spcAft>
              <a:buClrTx/>
              <a:buSzTx/>
              <a:buFontTx/>
              <a:buNone/>
              <a:tabLst/>
            </a:pPr>
            <a:endParaRPr kumimoji="0" lang="en-US" sz="2900" b="0" i="0" u="none" strike="noStrike" cap="none" normalizeH="0" baseline="0" dirty="0">
              <a:ln>
                <a:noFill/>
              </a:ln>
              <a:solidFill>
                <a:schemeClr val="tx1"/>
              </a:solidFill>
              <a:effectLst/>
              <a:latin typeface="Roboto Medium" panose="02000000000000000000" pitchFamily="2" charset="0"/>
              <a:ea typeface="Roboto Medium" panose="02000000000000000000" pitchFamily="2" charset="0"/>
            </a:endParaRPr>
          </a:p>
        </p:txBody>
      </p:sp>
    </p:spTree>
    <p:extLst>
      <p:ext uri="{BB962C8B-B14F-4D97-AF65-F5344CB8AC3E}">
        <p14:creationId xmlns:p14="http://schemas.microsoft.com/office/powerpoint/2010/main" val="134534468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20A07-127D-9117-75EE-DCD615AF5A3A}"/>
              </a:ext>
            </a:extLst>
          </p:cNvPr>
          <p:cNvSpPr>
            <a:spLocks noGrp="1"/>
          </p:cNvSpPr>
          <p:nvPr>
            <p:ph type="title"/>
          </p:nvPr>
        </p:nvSpPr>
        <p:spPr>
          <a:xfrm>
            <a:off x="834480" y="2674640"/>
            <a:ext cx="12097344" cy="1005842"/>
          </a:xfrm>
        </p:spPr>
        <p:txBody>
          <a:bodyPr/>
          <a:lstStyle/>
          <a:p>
            <a:r>
              <a:rPr lang="en-US" dirty="0"/>
              <a:t>Assignment – collect the date and time functions  supported for UTC</a:t>
            </a:r>
            <a:endParaRPr lang="en-IN" dirty="0"/>
          </a:p>
        </p:txBody>
      </p:sp>
    </p:spTree>
    <p:extLst>
      <p:ext uri="{BB962C8B-B14F-4D97-AF65-F5344CB8AC3E}">
        <p14:creationId xmlns:p14="http://schemas.microsoft.com/office/powerpoint/2010/main" val="327869268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762000" y="3200400"/>
            <a:ext cx="10287000" cy="1590676"/>
          </a:xfrm>
        </p:spPr>
        <p:txBody>
          <a:bodyPr/>
          <a:lstStyle/>
          <a:p>
            <a:r>
              <a:rPr lang="en-US" dirty="0"/>
              <a:t>Thank You</a:t>
            </a:r>
          </a:p>
        </p:txBody>
      </p:sp>
    </p:spTree>
    <p:extLst>
      <p:ext uri="{BB962C8B-B14F-4D97-AF65-F5344CB8AC3E}">
        <p14:creationId xmlns:p14="http://schemas.microsoft.com/office/powerpoint/2010/main" val="17066845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14564" y="448985"/>
            <a:ext cx="11569188" cy="529111"/>
          </a:xfrm>
        </p:spPr>
        <p:txBody>
          <a:bodyPr/>
          <a:lstStyle/>
          <a:p>
            <a:r>
              <a:rPr lang="en-US" dirty="0">
                <a:solidFill>
                  <a:schemeClr val="tx1"/>
                </a:solidFill>
              </a:rPr>
              <a:t>Screen Output and keyboard input	</a:t>
            </a:r>
          </a:p>
        </p:txBody>
      </p:sp>
      <p:sp>
        <p:nvSpPr>
          <p:cNvPr id="2" name="Rectangle 1"/>
          <p:cNvSpPr>
            <a:spLocks noChangeArrowheads="1"/>
          </p:cNvSpPr>
          <p:nvPr/>
        </p:nvSpPr>
        <p:spPr bwMode="auto">
          <a:xfrm>
            <a:off x="714564" y="1522512"/>
            <a:ext cx="13639800" cy="54476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50000"/>
              </a:lnSpc>
              <a:spcBef>
                <a:spcPct val="0"/>
              </a:spcBef>
              <a:spcAft>
                <a:spcPct val="0"/>
              </a:spcAft>
              <a:buClrTx/>
              <a:buSzTx/>
              <a:buFontTx/>
              <a:buAutoNum type="arabicPeriod"/>
              <a:tabLst/>
            </a:pPr>
            <a:r>
              <a:rPr kumimoji="0" lang="en-US" sz="2900" i="0" u="none" strike="noStrike" cap="none" normalizeH="0" baseline="0" dirty="0">
                <a:ln>
                  <a:noFill/>
                </a:ln>
                <a:solidFill>
                  <a:srgbClr val="000000"/>
                </a:solidFill>
                <a:effectLst/>
                <a:latin typeface="Roboto Medium" panose="02000000000000000000" pitchFamily="2" charset="0"/>
                <a:ea typeface="Roboto Medium" panose="02000000000000000000" pitchFamily="2" charset="0"/>
                <a:cs typeface="Times New Roman" panose="02020603050405020304" pitchFamily="18" charset="0"/>
              </a:rPr>
              <a:t>alert("</a:t>
            </a:r>
            <a:r>
              <a:rPr kumimoji="0" lang="en-US" sz="2900" i="0" u="none" strike="noStrike" cap="none" normalizeH="0" baseline="0" dirty="0" err="1">
                <a:ln>
                  <a:noFill/>
                </a:ln>
                <a:solidFill>
                  <a:srgbClr val="000000"/>
                </a:solidFill>
                <a:effectLst/>
                <a:latin typeface="Roboto Medium" panose="02000000000000000000" pitchFamily="2" charset="0"/>
                <a:ea typeface="Roboto Medium" panose="02000000000000000000" pitchFamily="2" charset="0"/>
                <a:cs typeface="Times New Roman" panose="02020603050405020304" pitchFamily="18" charset="0"/>
              </a:rPr>
              <a:t>Hai</a:t>
            </a:r>
            <a:r>
              <a:rPr kumimoji="0" lang="en-US" sz="2900" i="0" u="none" strike="noStrike" cap="none" normalizeH="0" baseline="0" dirty="0">
                <a:ln>
                  <a:noFill/>
                </a:ln>
                <a:solidFill>
                  <a:srgbClr val="000000"/>
                </a:solidFill>
                <a:effectLst/>
                <a:latin typeface="Roboto Medium" panose="02000000000000000000" pitchFamily="2" charset="0"/>
                <a:ea typeface="Roboto Medium" panose="02000000000000000000" pitchFamily="2" charset="0"/>
                <a:cs typeface="Times New Roman" panose="02020603050405020304" pitchFamily="18" charset="0"/>
              </a:rPr>
              <a:t>! \n");</a:t>
            </a:r>
          </a:p>
          <a:p>
            <a:pPr marL="457200" marR="0" lvl="1" indent="0" algn="just" defTabSz="914400" rtl="0" eaLnBrk="0" fontAlgn="base" latinLnBrk="0" hangingPunct="0">
              <a:lnSpc>
                <a:spcPct val="150000"/>
              </a:lnSpc>
              <a:spcBef>
                <a:spcPct val="0"/>
              </a:spcBef>
              <a:spcAft>
                <a:spcPct val="0"/>
              </a:spcAft>
              <a:buClrTx/>
              <a:buSzTx/>
              <a:buFontTx/>
              <a:buChar char="•"/>
              <a:tabLst/>
            </a:pPr>
            <a:r>
              <a:rPr kumimoji="0" lang="en-US" sz="2900" i="0" u="none" strike="noStrike" cap="none" normalizeH="0" baseline="0" dirty="0">
                <a:ln>
                  <a:noFill/>
                </a:ln>
                <a:solidFill>
                  <a:srgbClr val="000000"/>
                </a:solidFill>
                <a:effectLst/>
                <a:latin typeface="Roboto Medium" panose="02000000000000000000" pitchFamily="2" charset="0"/>
                <a:ea typeface="Roboto Medium" panose="02000000000000000000" pitchFamily="2" charset="0"/>
                <a:cs typeface="Times New Roman" panose="02020603050405020304" pitchFamily="18" charset="0"/>
              </a:rPr>
              <a:t>Parameter is plain text, not HTML</a:t>
            </a:r>
          </a:p>
          <a:p>
            <a:pPr marL="457200" marR="0" lvl="1" indent="0" algn="just" defTabSz="914400" rtl="0" eaLnBrk="0" fontAlgn="base" latinLnBrk="0" hangingPunct="0">
              <a:lnSpc>
                <a:spcPct val="150000"/>
              </a:lnSpc>
              <a:spcBef>
                <a:spcPct val="0"/>
              </a:spcBef>
              <a:spcAft>
                <a:spcPct val="0"/>
              </a:spcAft>
              <a:buClrTx/>
              <a:buSzTx/>
              <a:buFontTx/>
              <a:buChar char="•"/>
              <a:tabLst/>
            </a:pPr>
            <a:r>
              <a:rPr kumimoji="0" lang="en-US" sz="2900" i="0" u="none" strike="noStrike" cap="none" normalizeH="0" baseline="0" dirty="0">
                <a:ln>
                  <a:noFill/>
                </a:ln>
                <a:solidFill>
                  <a:srgbClr val="000000"/>
                </a:solidFill>
                <a:effectLst/>
                <a:latin typeface="Roboto Medium" panose="02000000000000000000" pitchFamily="2" charset="0"/>
                <a:ea typeface="Roboto Medium" panose="02000000000000000000" pitchFamily="2" charset="0"/>
                <a:cs typeface="Times New Roman" panose="02020603050405020304" pitchFamily="18" charset="0"/>
              </a:rPr>
              <a:t>Opens a dialog box which displays the parameter string and an OK button</a:t>
            </a:r>
          </a:p>
          <a:p>
            <a:pPr marL="0" marR="0" lvl="0" indent="0" algn="just" defTabSz="914400" rtl="0" eaLnBrk="0" fontAlgn="base" latinLnBrk="0" hangingPunct="0">
              <a:lnSpc>
                <a:spcPct val="150000"/>
              </a:lnSpc>
              <a:spcBef>
                <a:spcPct val="0"/>
              </a:spcBef>
              <a:spcAft>
                <a:spcPct val="0"/>
              </a:spcAft>
              <a:buClrTx/>
              <a:buSzTx/>
              <a:buFontTx/>
              <a:buAutoNum type="arabicPeriod" startAt="2"/>
              <a:tabLst/>
            </a:pPr>
            <a:r>
              <a:rPr kumimoji="0" lang="en-US" sz="2900" i="0" u="none" strike="noStrike" cap="none" normalizeH="0" baseline="0" dirty="0">
                <a:ln>
                  <a:noFill/>
                </a:ln>
                <a:solidFill>
                  <a:srgbClr val="000000"/>
                </a:solidFill>
                <a:effectLst/>
                <a:latin typeface="Roboto Medium" panose="02000000000000000000" pitchFamily="2" charset="0"/>
                <a:ea typeface="Roboto Medium" panose="02000000000000000000" pitchFamily="2" charset="0"/>
                <a:cs typeface="Times New Roman" panose="02020603050405020304" pitchFamily="18" charset="0"/>
              </a:rPr>
              <a:t>confirm("Do you want to continue?");</a:t>
            </a:r>
          </a:p>
          <a:p>
            <a:pPr marL="457200" marR="0" lvl="1" indent="0" algn="just" defTabSz="914400" rtl="0" eaLnBrk="0" fontAlgn="base" latinLnBrk="0" hangingPunct="0">
              <a:lnSpc>
                <a:spcPct val="150000"/>
              </a:lnSpc>
              <a:spcBef>
                <a:spcPct val="0"/>
              </a:spcBef>
              <a:spcAft>
                <a:spcPct val="0"/>
              </a:spcAft>
              <a:buClrTx/>
              <a:buSzTx/>
              <a:buFontTx/>
              <a:buChar char="•"/>
              <a:tabLst/>
            </a:pPr>
            <a:r>
              <a:rPr kumimoji="0" lang="en-US" sz="2900" i="0" u="none" strike="noStrike" cap="none" normalizeH="0" baseline="0" dirty="0">
                <a:ln>
                  <a:noFill/>
                </a:ln>
                <a:solidFill>
                  <a:srgbClr val="000000"/>
                </a:solidFill>
                <a:effectLst/>
                <a:latin typeface="Roboto Medium" panose="02000000000000000000" pitchFamily="2" charset="0"/>
                <a:ea typeface="Roboto Medium" panose="02000000000000000000" pitchFamily="2" charset="0"/>
                <a:cs typeface="Times New Roman" panose="02020603050405020304" pitchFamily="18" charset="0"/>
              </a:rPr>
              <a:t>Opens a dialog box and displays the parameter and two buttons, OK and Cancel</a:t>
            </a:r>
          </a:p>
          <a:p>
            <a:pPr marL="0" marR="0" lvl="0" indent="0" algn="just" defTabSz="914400" rtl="0" eaLnBrk="0" fontAlgn="base" latinLnBrk="0" hangingPunct="0">
              <a:lnSpc>
                <a:spcPct val="150000"/>
              </a:lnSpc>
              <a:spcBef>
                <a:spcPct val="0"/>
              </a:spcBef>
              <a:spcAft>
                <a:spcPct val="0"/>
              </a:spcAft>
              <a:buClrTx/>
              <a:buSzTx/>
              <a:buFontTx/>
              <a:buAutoNum type="arabicPeriod" startAt="3"/>
              <a:tabLst/>
            </a:pPr>
            <a:r>
              <a:rPr kumimoji="0" lang="en-US" sz="2900" i="0" u="none" strike="noStrike" cap="none" normalizeH="0" baseline="0" dirty="0">
                <a:ln>
                  <a:noFill/>
                </a:ln>
                <a:solidFill>
                  <a:srgbClr val="000000"/>
                </a:solidFill>
                <a:effectLst/>
                <a:latin typeface="Roboto Medium" panose="02000000000000000000" pitchFamily="2" charset="0"/>
                <a:ea typeface="Roboto Medium" panose="02000000000000000000" pitchFamily="2" charset="0"/>
                <a:cs typeface="Times New Roman" panose="02020603050405020304" pitchFamily="18" charset="0"/>
              </a:rPr>
              <a:t>prompt("What is your name?", “ ");</a:t>
            </a:r>
          </a:p>
          <a:p>
            <a:pPr marL="457200" marR="0" lvl="1" indent="0" algn="just" defTabSz="914400" rtl="0" eaLnBrk="0" fontAlgn="base" latinLnBrk="0" hangingPunct="0">
              <a:lnSpc>
                <a:spcPct val="150000"/>
              </a:lnSpc>
              <a:spcBef>
                <a:spcPct val="0"/>
              </a:spcBef>
              <a:spcAft>
                <a:spcPct val="0"/>
              </a:spcAft>
              <a:buClrTx/>
              <a:buSzTx/>
              <a:buFontTx/>
              <a:buChar char="•"/>
              <a:tabLst/>
            </a:pPr>
            <a:r>
              <a:rPr kumimoji="0" lang="en-US" sz="2900" i="0" u="none" strike="noStrike" cap="none" normalizeH="0" baseline="0" dirty="0">
                <a:ln>
                  <a:noFill/>
                </a:ln>
                <a:solidFill>
                  <a:srgbClr val="000000"/>
                </a:solidFill>
                <a:effectLst/>
                <a:latin typeface="Roboto Medium" panose="02000000000000000000" pitchFamily="2" charset="0"/>
                <a:ea typeface="Roboto Medium" panose="02000000000000000000" pitchFamily="2" charset="0"/>
                <a:cs typeface="Times New Roman" panose="02020603050405020304" pitchFamily="18" charset="0"/>
              </a:rPr>
              <a:t>Opens a dialog box and displays its string parameter, along with a text box and two buttons, OK and Cancel, the second parameter is for a default response if the user presses OK without typing a response in the text box</a:t>
            </a:r>
          </a:p>
        </p:txBody>
      </p:sp>
    </p:spTree>
    <p:extLst>
      <p:ext uri="{BB962C8B-B14F-4D97-AF65-F5344CB8AC3E}">
        <p14:creationId xmlns:p14="http://schemas.microsoft.com/office/powerpoint/2010/main" val="2732606127"/>
      </p:ext>
    </p:extLst>
  </p:cSld>
  <p:clrMapOvr>
    <a:masterClrMapping/>
  </p:clrMapOvr>
</p:sld>
</file>

<file path=ppt/theme/theme1.xml><?xml version="1.0" encoding="utf-8"?>
<a:theme xmlns:a="http://schemas.openxmlformats.org/drawingml/2006/main" name="Template with Water Mark">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Agenda Slide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lide Divider">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Copy Slide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Thank You">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Template with Water Mark</Template>
  <TotalTime>7116479</TotalTime>
  <Words>6957</Words>
  <Application>Microsoft Office PowerPoint</Application>
  <PresentationFormat>Custom</PresentationFormat>
  <Paragraphs>546</Paragraphs>
  <Slides>81</Slides>
  <Notes>7</Notes>
  <HiddenSlides>0</HiddenSlides>
  <MMClips>0</MMClips>
  <ScaleCrop>false</ScaleCrop>
  <HeadingPairs>
    <vt:vector size="6" baseType="variant">
      <vt:variant>
        <vt:lpstr>Fonts Used</vt:lpstr>
      </vt:variant>
      <vt:variant>
        <vt:i4>22</vt:i4>
      </vt:variant>
      <vt:variant>
        <vt:lpstr>Theme</vt:lpstr>
      </vt:variant>
      <vt:variant>
        <vt:i4>5</vt:i4>
      </vt:variant>
      <vt:variant>
        <vt:lpstr>Slide Titles</vt:lpstr>
      </vt:variant>
      <vt:variant>
        <vt:i4>81</vt:i4>
      </vt:variant>
    </vt:vector>
  </HeadingPairs>
  <TitlesOfParts>
    <vt:vector size="108" baseType="lpstr">
      <vt:lpstr>Arial</vt:lpstr>
      <vt:lpstr>Calibri</vt:lpstr>
      <vt:lpstr>Consolas</vt:lpstr>
      <vt:lpstr>Courier New</vt:lpstr>
      <vt:lpstr>Droid Sans Mono</vt:lpstr>
      <vt:lpstr>euclid_circular_a</vt:lpstr>
      <vt:lpstr>inherit</vt:lpstr>
      <vt:lpstr>Nobel-Book</vt:lpstr>
      <vt:lpstr>Nunito</vt:lpstr>
      <vt:lpstr>Roboto Medium</vt:lpstr>
      <vt:lpstr>Rockwell</vt:lpstr>
      <vt:lpstr>SymbolMT</vt:lpstr>
      <vt:lpstr>Time new roman</vt:lpstr>
      <vt:lpstr>Times</vt:lpstr>
      <vt:lpstr>Times New Roman</vt:lpstr>
      <vt:lpstr>TimesNewRomanPS-BoldItalicMT</vt:lpstr>
      <vt:lpstr>TimesNewRomanPS-BoldMT</vt:lpstr>
      <vt:lpstr>TimesNewRomanPS-ItalicMT</vt:lpstr>
      <vt:lpstr>TimesNewRomanPSMT</vt:lpstr>
      <vt:lpstr>var(--ff-lato)</vt:lpstr>
      <vt:lpstr>Verdana</vt:lpstr>
      <vt:lpstr>Wingdings</vt:lpstr>
      <vt:lpstr>Template with Water Mark</vt:lpstr>
      <vt:lpstr>Agenda Slides</vt:lpstr>
      <vt:lpstr>Slide Divider</vt:lpstr>
      <vt:lpstr>Copy Slides</vt:lpstr>
      <vt:lpstr>Thank You</vt:lpstr>
      <vt:lpstr>    WEB APPLICATION DEVELOPMENT FRAMEWORK : M23DE0204                 MCA Sem II Academic Year : 2024 - 2025  Even Semester  School of Computer Science and Applications Dr.N.Radha, Professor </vt:lpstr>
      <vt:lpstr>PowerPoint Presentation</vt:lpstr>
      <vt:lpstr>UNIT II</vt:lpstr>
      <vt:lpstr>JAVASCRIPT  </vt:lpstr>
      <vt:lpstr>What is JavaScript? </vt:lpstr>
      <vt:lpstr>What can a JavaScript Do ?</vt:lpstr>
      <vt:lpstr>Client-Side Scripting</vt:lpstr>
      <vt:lpstr>Screen Output and keyboard input </vt:lpstr>
      <vt:lpstr>Screen Output and keyboard input </vt:lpstr>
      <vt:lpstr>alert(), confirm(), and prompt()</vt:lpstr>
      <vt:lpstr>alert() and confirm()</vt:lpstr>
      <vt:lpstr>prompt()</vt:lpstr>
      <vt:lpstr>Screen Output and keyboard input -example </vt:lpstr>
      <vt:lpstr>Screen Output and keyboard input -example </vt:lpstr>
      <vt:lpstr>Screen Output and keyboard input -example </vt:lpstr>
      <vt:lpstr>JavaScript Variables</vt:lpstr>
      <vt:lpstr>Example</vt:lpstr>
      <vt:lpstr>Declaring (Creating) JavaScript Variables</vt:lpstr>
      <vt:lpstr>Assigning Values to Undeclared JavaScript Variables  </vt:lpstr>
      <vt:lpstr>  Redeclaring JavaScript Variables  </vt:lpstr>
      <vt:lpstr>DataTypes</vt:lpstr>
      <vt:lpstr>Data Types  </vt:lpstr>
      <vt:lpstr>JavaScript OPERATORS </vt:lpstr>
      <vt:lpstr>JavaScript OPERATORS</vt:lpstr>
      <vt:lpstr>JavaScript OPERATORS</vt:lpstr>
      <vt:lpstr>Conditional Statements  </vt:lpstr>
      <vt:lpstr>If Statement  </vt:lpstr>
      <vt:lpstr>PowerPoint Presentation</vt:lpstr>
      <vt:lpstr>If...else Statement  </vt:lpstr>
      <vt:lpstr>If...else if...else Statement  </vt:lpstr>
      <vt:lpstr>Switch Statement  </vt:lpstr>
      <vt:lpstr>Example 2</vt:lpstr>
      <vt:lpstr>Controlling(Looping) Statements  </vt:lpstr>
      <vt:lpstr>While Loop  </vt:lpstr>
      <vt:lpstr>The do...while Loop  </vt:lpstr>
      <vt:lpstr>Break and Continue  </vt:lpstr>
      <vt:lpstr>JavaScript - Errors &amp; Exceptions Handling </vt:lpstr>
      <vt:lpstr>EXAMPLE</vt:lpstr>
      <vt:lpstr> JavaScript runtime errors </vt:lpstr>
      <vt:lpstr>What is Error Handling? </vt:lpstr>
      <vt:lpstr>The try...catch...finally Statement </vt:lpstr>
      <vt:lpstr>try...catch...finally block syntax</vt:lpstr>
      <vt:lpstr>The throw Statement </vt:lpstr>
      <vt:lpstr>Example - Error handling</vt:lpstr>
      <vt:lpstr>Arrays - </vt:lpstr>
      <vt:lpstr>arrays</vt:lpstr>
      <vt:lpstr>ARRAYS</vt:lpstr>
      <vt:lpstr>ARRAYS</vt:lpstr>
      <vt:lpstr>Arrays - example</vt:lpstr>
      <vt:lpstr>arrays</vt:lpstr>
      <vt:lpstr>arrays</vt:lpstr>
      <vt:lpstr>Array Methods  </vt:lpstr>
      <vt:lpstr>arrays</vt:lpstr>
      <vt:lpstr>Arrays - Methods</vt:lpstr>
      <vt:lpstr>arrays</vt:lpstr>
      <vt:lpstr>example</vt:lpstr>
      <vt:lpstr>arrays</vt:lpstr>
      <vt:lpstr>arrays</vt:lpstr>
      <vt:lpstr>arrays</vt:lpstr>
      <vt:lpstr>Quiz for this class</vt:lpstr>
      <vt:lpstr>Assignment for this class</vt:lpstr>
      <vt:lpstr>Functions  </vt:lpstr>
      <vt:lpstr>Functions - Fundamentals </vt:lpstr>
      <vt:lpstr>functions</vt:lpstr>
      <vt:lpstr>functions</vt:lpstr>
      <vt:lpstr>functions</vt:lpstr>
      <vt:lpstr>Functions - example</vt:lpstr>
      <vt:lpstr>Functions -  Example(Output)</vt:lpstr>
      <vt:lpstr>Functions - example</vt:lpstr>
      <vt:lpstr>Functions - example</vt:lpstr>
      <vt:lpstr>Assignment for this class</vt:lpstr>
      <vt:lpstr>JavaScript Date and Time </vt:lpstr>
      <vt:lpstr>Date Functions</vt:lpstr>
      <vt:lpstr>Date functions</vt:lpstr>
      <vt:lpstr>Date - functions</vt:lpstr>
      <vt:lpstr>Short and long dates</vt:lpstr>
      <vt:lpstr>PowerPoint Presentation</vt:lpstr>
      <vt:lpstr>Example</vt:lpstr>
      <vt:lpstr>JavaScript Date Methods </vt:lpstr>
      <vt:lpstr>Assignment – collect the date and time functions  supported for UTC</vt:lpstr>
      <vt:lpstr>Thank You</vt:lpstr>
    </vt:vector>
  </TitlesOfParts>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Admin</dc:creator>
  <cp:lastModifiedBy>Radha N</cp:lastModifiedBy>
  <cp:revision>790</cp:revision>
  <dcterms:created xsi:type="dcterms:W3CDTF">2020-06-11T05:44:30Z</dcterms:created>
  <dcterms:modified xsi:type="dcterms:W3CDTF">2025-06-24T13:46:20Z</dcterms:modified>
</cp:coreProperties>
</file>